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1" r:id="rId2"/>
    <p:sldId id="327" r:id="rId3"/>
    <p:sldId id="305" r:id="rId4"/>
    <p:sldId id="328" r:id="rId5"/>
    <p:sldId id="299" r:id="rId6"/>
    <p:sldId id="329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0066"/>
    <a:srgbClr val="FF6699"/>
    <a:srgbClr val="FFFF99"/>
    <a:srgbClr val="FF6600"/>
    <a:srgbClr val="FF3300"/>
    <a:srgbClr val="FF0000"/>
    <a:srgbClr val="339933"/>
    <a:srgbClr val="0066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6" d="100"/>
          <a:sy n="76" d="100"/>
        </p:scale>
        <p:origin x="654" y="29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1072714" y="3302000"/>
            <a:ext cx="7800830" cy="2473347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使用厳禁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804EC51-3CDD-9394-3F64-07205D6FC8D7}"/>
              </a:ext>
            </a:extLst>
          </p:cNvPr>
          <p:cNvGrpSpPr/>
          <p:nvPr/>
        </p:nvGrpSpPr>
        <p:grpSpPr>
          <a:xfrm rot="16200000">
            <a:off x="1798609" y="-1241084"/>
            <a:ext cx="6349040" cy="9339340"/>
            <a:chOff x="254481" y="285791"/>
            <a:chExt cx="6349040" cy="9339340"/>
          </a:xfrm>
        </p:grpSpPr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B497652B-8096-A7D7-EE25-E781883511D6}"/>
                </a:ext>
              </a:extLst>
            </p:cNvPr>
            <p:cNvSpPr/>
            <p:nvPr/>
          </p:nvSpPr>
          <p:spPr>
            <a:xfrm rot="5400000">
              <a:off x="-1119358" y="1864080"/>
              <a:ext cx="9096716" cy="6184102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solidFill>
              <a:srgbClr val="CCECFF"/>
            </a:solidFill>
            <a:ln w="127000" cmpd="sng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4733C3CE-4613-1DD4-6916-B66BE1A05F75}"/>
                </a:ext>
              </a:extLst>
            </p:cNvPr>
            <p:cNvSpPr/>
            <p:nvPr/>
          </p:nvSpPr>
          <p:spPr>
            <a:xfrm rot="5400000">
              <a:off x="-1240669" y="1780941"/>
              <a:ext cx="9339340" cy="6349040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noFill/>
            <a:ln w="127000" cmpd="sng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8DA3AD5-754E-9C5D-C037-A62205A98D4E}"/>
              </a:ext>
            </a:extLst>
          </p:cNvPr>
          <p:cNvSpPr txBox="1"/>
          <p:nvPr/>
        </p:nvSpPr>
        <p:spPr>
          <a:xfrm>
            <a:off x="1072714" y="1079499"/>
            <a:ext cx="7800830" cy="1927247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トイレ詰まり中</a:t>
            </a: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33FE54-4004-6F81-AD4B-0A34835259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F02997A-7BC5-0F44-A7B9-F5F63F3F6912}"/>
              </a:ext>
            </a:extLst>
          </p:cNvPr>
          <p:cNvSpPr txBox="1"/>
          <p:nvPr/>
        </p:nvSpPr>
        <p:spPr>
          <a:xfrm>
            <a:off x="1179945" y="2768599"/>
            <a:ext cx="7586368" cy="1603327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使用厳禁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65C331-78BA-1560-4F91-5DF02A67AB7C}"/>
              </a:ext>
            </a:extLst>
          </p:cNvPr>
          <p:cNvGrpSpPr/>
          <p:nvPr/>
        </p:nvGrpSpPr>
        <p:grpSpPr>
          <a:xfrm rot="16200000">
            <a:off x="1798609" y="-1241084"/>
            <a:ext cx="6349040" cy="9339340"/>
            <a:chOff x="254481" y="285791"/>
            <a:chExt cx="6349040" cy="9339340"/>
          </a:xfrm>
        </p:grpSpPr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8B5E315E-416A-5265-77F7-F81DEE62C3E9}"/>
                </a:ext>
              </a:extLst>
            </p:cNvPr>
            <p:cNvSpPr/>
            <p:nvPr/>
          </p:nvSpPr>
          <p:spPr>
            <a:xfrm rot="5400000">
              <a:off x="-1119358" y="1864080"/>
              <a:ext cx="9096716" cy="6184102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solidFill>
              <a:srgbClr val="CCECFF"/>
            </a:solidFill>
            <a:ln w="127000" cmpd="sng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08858C10-9FA2-5767-4578-1533C7984FC5}"/>
                </a:ext>
              </a:extLst>
            </p:cNvPr>
            <p:cNvSpPr/>
            <p:nvPr/>
          </p:nvSpPr>
          <p:spPr>
            <a:xfrm rot="5400000">
              <a:off x="-1240669" y="1780941"/>
              <a:ext cx="9339340" cy="6349040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noFill/>
            <a:ln w="127000" cmpd="sng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FD156B3-0FCF-0927-2AFE-0A0F5EABCF45}"/>
              </a:ext>
            </a:extLst>
          </p:cNvPr>
          <p:cNvSpPr txBox="1"/>
          <p:nvPr/>
        </p:nvSpPr>
        <p:spPr>
          <a:xfrm>
            <a:off x="1179945" y="4691270"/>
            <a:ext cx="7586368" cy="116800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絶対に使わないでください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水を流すのも厳禁です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9873B4F0-EB35-9CAE-2E01-DCAF6B58668C}"/>
              </a:ext>
            </a:extLst>
          </p:cNvPr>
          <p:cNvSpPr txBox="1"/>
          <p:nvPr/>
        </p:nvSpPr>
        <p:spPr>
          <a:xfrm>
            <a:off x="1179945" y="888999"/>
            <a:ext cx="7586368" cy="1603327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トイレ詰まり中</a:t>
            </a:r>
          </a:p>
        </p:txBody>
      </p:sp>
    </p:spTree>
    <p:extLst>
      <p:ext uri="{BB962C8B-B14F-4D97-AF65-F5344CB8AC3E}">
        <p14:creationId xmlns:p14="http://schemas.microsoft.com/office/powerpoint/2010/main" val="5400291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08CB302F-49E8-F7A9-18FA-330B2DB49DD1}"/>
              </a:ext>
            </a:extLst>
          </p:cNvPr>
          <p:cNvGrpSpPr/>
          <p:nvPr/>
        </p:nvGrpSpPr>
        <p:grpSpPr>
          <a:xfrm>
            <a:off x="446658" y="469900"/>
            <a:ext cx="9052942" cy="5915046"/>
            <a:chOff x="1072714" y="1079499"/>
            <a:chExt cx="7800830" cy="4695848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39059FC5-71B3-35F3-5564-D849179CEBD8}"/>
                </a:ext>
              </a:extLst>
            </p:cNvPr>
            <p:cNvSpPr txBox="1"/>
            <p:nvPr/>
          </p:nvSpPr>
          <p:spPr>
            <a:xfrm>
              <a:off x="1072714" y="3302000"/>
              <a:ext cx="7800830" cy="2473347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使用厳禁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360B16E4-4D82-8604-FCEF-8604AC200193}"/>
                </a:ext>
              </a:extLst>
            </p:cNvPr>
            <p:cNvSpPr txBox="1"/>
            <p:nvPr/>
          </p:nvSpPr>
          <p:spPr>
            <a:xfrm>
              <a:off x="1072714" y="1079499"/>
              <a:ext cx="7800830" cy="1927247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トイレ詰まり中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934081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526F9A-0174-3874-6A10-A1F5DFC43B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6503FA7-7EF2-6A98-DCB7-1EA44297DAEE}"/>
              </a:ext>
            </a:extLst>
          </p:cNvPr>
          <p:cNvSpPr txBox="1"/>
          <p:nvPr/>
        </p:nvSpPr>
        <p:spPr>
          <a:xfrm>
            <a:off x="543841" y="5168348"/>
            <a:ext cx="8858576" cy="1287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絶対に使わないでください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水を流すのも厳禁です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F6246D77-9484-32E6-699E-85044CADB6E0}"/>
              </a:ext>
            </a:extLst>
          </p:cNvPr>
          <p:cNvGrpSpPr/>
          <p:nvPr/>
        </p:nvGrpSpPr>
        <p:grpSpPr>
          <a:xfrm>
            <a:off x="446658" y="419101"/>
            <a:ext cx="9052942" cy="4422724"/>
            <a:chOff x="1179945" y="888999"/>
            <a:chExt cx="7586368" cy="3482927"/>
          </a:xfrm>
        </p:grpSpPr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EE090640-08F8-16C9-DE13-CFCB8FB20D3F}"/>
                </a:ext>
              </a:extLst>
            </p:cNvPr>
            <p:cNvSpPr txBox="1"/>
            <p:nvPr/>
          </p:nvSpPr>
          <p:spPr>
            <a:xfrm>
              <a:off x="1179945" y="2768599"/>
              <a:ext cx="7586368" cy="1603327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使用厳禁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9E9D42CB-C801-518F-7FF2-60EB94B0689C}"/>
                </a:ext>
              </a:extLst>
            </p:cNvPr>
            <p:cNvSpPr txBox="1"/>
            <p:nvPr/>
          </p:nvSpPr>
          <p:spPr>
            <a:xfrm>
              <a:off x="1252635" y="888999"/>
              <a:ext cx="7440988" cy="1603327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トイレ詰まり中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157089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77A110CC-6901-117A-AC49-8CEE71A58BBF}"/>
              </a:ext>
            </a:extLst>
          </p:cNvPr>
          <p:cNvSpPr/>
          <p:nvPr/>
        </p:nvSpPr>
        <p:spPr>
          <a:xfrm>
            <a:off x="88900" y="79759"/>
            <a:ext cx="3378935" cy="672028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8CA29077-8E8D-A5C9-0272-EA8F06848880}"/>
              </a:ext>
            </a:extLst>
          </p:cNvPr>
          <p:cNvGrpSpPr/>
          <p:nvPr/>
        </p:nvGrpSpPr>
        <p:grpSpPr>
          <a:xfrm>
            <a:off x="261588" y="1403775"/>
            <a:ext cx="2980106" cy="3167220"/>
            <a:chOff x="686996" y="3869075"/>
            <a:chExt cx="2385732" cy="2535525"/>
          </a:xfrm>
        </p:grpSpPr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F2CE0892-2115-9E46-E4BD-DA8D381810CA}"/>
                </a:ext>
              </a:extLst>
            </p:cNvPr>
            <p:cNvSpPr/>
            <p:nvPr/>
          </p:nvSpPr>
          <p:spPr bwMode="auto">
            <a:xfrm>
              <a:off x="964529" y="6089004"/>
              <a:ext cx="930946" cy="102246"/>
            </a:xfrm>
            <a:prstGeom prst="ellipse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DA6966E7-057F-8599-1D0D-095FFC95BF5B}"/>
                </a:ext>
              </a:extLst>
            </p:cNvPr>
            <p:cNvGrpSpPr/>
            <p:nvPr/>
          </p:nvGrpSpPr>
          <p:grpSpPr>
            <a:xfrm>
              <a:off x="686996" y="3869075"/>
              <a:ext cx="2385732" cy="2535525"/>
              <a:chOff x="3722296" y="3869075"/>
              <a:chExt cx="2385732" cy="2535525"/>
            </a:xfrm>
          </p:grpSpPr>
          <p:sp>
            <p:nvSpPr>
              <p:cNvPr id="6" name="楕円 5">
                <a:extLst>
                  <a:ext uri="{FF2B5EF4-FFF2-40B4-BE49-F238E27FC236}">
                    <a16:creationId xmlns:a16="http://schemas.microsoft.com/office/drawing/2014/main" id="{955BBB7B-75D6-124E-3A35-B8CE8E418544}"/>
                  </a:ext>
                </a:extLst>
              </p:cNvPr>
              <p:cNvSpPr/>
              <p:nvPr/>
            </p:nvSpPr>
            <p:spPr bwMode="auto">
              <a:xfrm>
                <a:off x="3976297" y="5032646"/>
                <a:ext cx="1189824" cy="89876"/>
              </a:xfrm>
              <a:prstGeom prst="ellipse">
                <a:avLst/>
              </a:pr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D72612F4-2A81-246C-56DD-9A37FDFD915A}"/>
                  </a:ext>
                </a:extLst>
              </p:cNvPr>
              <p:cNvSpPr/>
              <p:nvPr/>
            </p:nvSpPr>
            <p:spPr bwMode="auto">
              <a:xfrm>
                <a:off x="3901443" y="3869075"/>
                <a:ext cx="2206585" cy="2269848"/>
              </a:xfrm>
              <a:custGeom>
                <a:avLst/>
                <a:gdLst>
                  <a:gd name="connsiteX0" fmla="*/ 18789 w 1898281"/>
                  <a:gd name="connsiteY0" fmla="*/ 1170131 h 1952705"/>
                  <a:gd name="connsiteX1" fmla="*/ 530760 w 1898281"/>
                  <a:gd name="connsiteY1" fmla="*/ 1170131 h 1952705"/>
                  <a:gd name="connsiteX2" fmla="*/ 990751 w 1898281"/>
                  <a:gd name="connsiteY2" fmla="*/ 1170131 h 1952705"/>
                  <a:gd name="connsiteX3" fmla="*/ 1226243 w 1898281"/>
                  <a:gd name="connsiteY3" fmla="*/ 1170131 h 1952705"/>
                  <a:gd name="connsiteX4" fmla="*/ 1226243 w 1898281"/>
                  <a:gd name="connsiteY4" fmla="*/ 1951547 h 1952705"/>
                  <a:gd name="connsiteX5" fmla="*/ 1227836 w 1898281"/>
                  <a:gd name="connsiteY5" fmla="*/ 1952705 h 1952705"/>
                  <a:gd name="connsiteX6" fmla="*/ 183582 w 1898281"/>
                  <a:gd name="connsiteY6" fmla="*/ 1952705 h 1952705"/>
                  <a:gd name="connsiteX7" fmla="*/ 530760 w 1898281"/>
                  <a:gd name="connsiteY7" fmla="*/ 1700233 h 1952705"/>
                  <a:gd name="connsiteX8" fmla="*/ 530760 w 1898281"/>
                  <a:gd name="connsiteY8" fmla="*/ 1617505 h 1952705"/>
                  <a:gd name="connsiteX9" fmla="*/ 242476 w 1898281"/>
                  <a:gd name="connsiteY9" fmla="*/ 1617505 h 1952705"/>
                  <a:gd name="connsiteX10" fmla="*/ 18789 w 1898281"/>
                  <a:gd name="connsiteY10" fmla="*/ 1393818 h 1952705"/>
                  <a:gd name="connsiteX11" fmla="*/ 1282117 w 1898281"/>
                  <a:gd name="connsiteY11" fmla="*/ 1168572 h 1952705"/>
                  <a:gd name="connsiteX12" fmla="*/ 1643750 w 1898281"/>
                  <a:gd name="connsiteY12" fmla="*/ 1168572 h 1952705"/>
                  <a:gd name="connsiteX13" fmla="*/ 1643750 w 1898281"/>
                  <a:gd name="connsiteY13" fmla="*/ 1537941 h 1952705"/>
                  <a:gd name="connsiteX14" fmla="*/ 1282117 w 1898281"/>
                  <a:gd name="connsiteY14" fmla="*/ 1670853 h 1952705"/>
                  <a:gd name="connsiteX15" fmla="*/ 1174315 w 1898281"/>
                  <a:gd name="connsiteY15" fmla="*/ 1060833 h 1952705"/>
                  <a:gd name="connsiteX16" fmla="*/ 1216458 w 1898281"/>
                  <a:gd name="connsiteY16" fmla="*/ 1102976 h 1952705"/>
                  <a:gd name="connsiteX17" fmla="*/ 1174315 w 1898281"/>
                  <a:gd name="connsiteY17" fmla="*/ 1145119 h 1952705"/>
                  <a:gd name="connsiteX18" fmla="*/ 1132172 w 1898281"/>
                  <a:gd name="connsiteY18" fmla="*/ 1102976 h 1952705"/>
                  <a:gd name="connsiteX19" fmla="*/ 1174315 w 1898281"/>
                  <a:gd name="connsiteY19" fmla="*/ 1060833 h 1952705"/>
                  <a:gd name="connsiteX20" fmla="*/ 42655 w 1898281"/>
                  <a:gd name="connsiteY20" fmla="*/ 1060321 h 1952705"/>
                  <a:gd name="connsiteX21" fmla="*/ 1072387 w 1898281"/>
                  <a:gd name="connsiteY21" fmla="*/ 1060321 h 1952705"/>
                  <a:gd name="connsiteX22" fmla="*/ 1115042 w 1898281"/>
                  <a:gd name="connsiteY22" fmla="*/ 1102976 h 1952705"/>
                  <a:gd name="connsiteX23" fmla="*/ 1072387 w 1898281"/>
                  <a:gd name="connsiteY23" fmla="*/ 1145631 h 1952705"/>
                  <a:gd name="connsiteX24" fmla="*/ 42655 w 1898281"/>
                  <a:gd name="connsiteY24" fmla="*/ 1145631 h 1952705"/>
                  <a:gd name="connsiteX25" fmla="*/ 0 w 1898281"/>
                  <a:gd name="connsiteY25" fmla="*/ 1102976 h 1952705"/>
                  <a:gd name="connsiteX26" fmla="*/ 42655 w 1898281"/>
                  <a:gd name="connsiteY26" fmla="*/ 1060321 h 1952705"/>
                  <a:gd name="connsiteX27" fmla="*/ 1300381 w 1898281"/>
                  <a:gd name="connsiteY27" fmla="*/ 134768 h 1952705"/>
                  <a:gd name="connsiteX28" fmla="*/ 1857799 w 1898281"/>
                  <a:gd name="connsiteY28" fmla="*/ 134768 h 1952705"/>
                  <a:gd name="connsiteX29" fmla="*/ 1898281 w 1898281"/>
                  <a:gd name="connsiteY29" fmla="*/ 175250 h 1952705"/>
                  <a:gd name="connsiteX30" fmla="*/ 1898281 w 1898281"/>
                  <a:gd name="connsiteY30" fmla="*/ 244306 h 1952705"/>
                  <a:gd name="connsiteX31" fmla="*/ 1875263 w 1898281"/>
                  <a:gd name="connsiteY31" fmla="*/ 244306 h 1952705"/>
                  <a:gd name="connsiteX32" fmla="*/ 1875263 w 1898281"/>
                  <a:gd name="connsiteY32" fmla="*/ 1071482 h 1952705"/>
                  <a:gd name="connsiteX33" fmla="*/ 1819008 w 1898281"/>
                  <a:gd name="connsiteY33" fmla="*/ 1127737 h 1952705"/>
                  <a:gd name="connsiteX34" fmla="*/ 1339172 w 1898281"/>
                  <a:gd name="connsiteY34" fmla="*/ 1127737 h 1952705"/>
                  <a:gd name="connsiteX35" fmla="*/ 1282917 w 1898281"/>
                  <a:gd name="connsiteY35" fmla="*/ 1071482 h 1952705"/>
                  <a:gd name="connsiteX36" fmla="*/ 1282917 w 1898281"/>
                  <a:gd name="connsiteY36" fmla="*/ 244306 h 1952705"/>
                  <a:gd name="connsiteX37" fmla="*/ 1259899 w 1898281"/>
                  <a:gd name="connsiteY37" fmla="*/ 244306 h 1952705"/>
                  <a:gd name="connsiteX38" fmla="*/ 1259899 w 1898281"/>
                  <a:gd name="connsiteY38" fmla="*/ 175250 h 1952705"/>
                  <a:gd name="connsiteX39" fmla="*/ 1300381 w 1898281"/>
                  <a:gd name="connsiteY39" fmla="*/ 134768 h 1952705"/>
                  <a:gd name="connsiteX40" fmla="*/ 1174827 w 1898281"/>
                  <a:gd name="connsiteY40" fmla="*/ 0 h 1952705"/>
                  <a:gd name="connsiteX41" fmla="*/ 1217482 w 1898281"/>
                  <a:gd name="connsiteY41" fmla="*/ 42655 h 1952705"/>
                  <a:gd name="connsiteX42" fmla="*/ 1217482 w 1898281"/>
                  <a:gd name="connsiteY42" fmla="*/ 992460 h 1952705"/>
                  <a:gd name="connsiteX43" fmla="*/ 1174827 w 1898281"/>
                  <a:gd name="connsiteY43" fmla="*/ 1035115 h 1952705"/>
                  <a:gd name="connsiteX44" fmla="*/ 1132171 w 1898281"/>
                  <a:gd name="connsiteY44" fmla="*/ 992460 h 1952705"/>
                  <a:gd name="connsiteX45" fmla="*/ 1132171 w 1898281"/>
                  <a:gd name="connsiteY45" fmla="*/ 42655 h 1952705"/>
                  <a:gd name="connsiteX46" fmla="*/ 1174827 w 1898281"/>
                  <a:gd name="connsiteY46" fmla="*/ 0 h 1952705"/>
                  <a:gd name="connsiteX0" fmla="*/ 18789 w 1898281"/>
                  <a:gd name="connsiteY0" fmla="*/ 1170131 h 1952705"/>
                  <a:gd name="connsiteX1" fmla="*/ 530760 w 1898281"/>
                  <a:gd name="connsiteY1" fmla="*/ 1170131 h 1952705"/>
                  <a:gd name="connsiteX2" fmla="*/ 1226243 w 1898281"/>
                  <a:gd name="connsiteY2" fmla="*/ 1170131 h 1952705"/>
                  <a:gd name="connsiteX3" fmla="*/ 1226243 w 1898281"/>
                  <a:gd name="connsiteY3" fmla="*/ 1951547 h 1952705"/>
                  <a:gd name="connsiteX4" fmla="*/ 1227836 w 1898281"/>
                  <a:gd name="connsiteY4" fmla="*/ 1952705 h 1952705"/>
                  <a:gd name="connsiteX5" fmla="*/ 183582 w 1898281"/>
                  <a:gd name="connsiteY5" fmla="*/ 1952705 h 1952705"/>
                  <a:gd name="connsiteX6" fmla="*/ 530760 w 1898281"/>
                  <a:gd name="connsiteY6" fmla="*/ 1700233 h 1952705"/>
                  <a:gd name="connsiteX7" fmla="*/ 530760 w 1898281"/>
                  <a:gd name="connsiteY7" fmla="*/ 1617505 h 1952705"/>
                  <a:gd name="connsiteX8" fmla="*/ 242476 w 1898281"/>
                  <a:gd name="connsiteY8" fmla="*/ 1617505 h 1952705"/>
                  <a:gd name="connsiteX9" fmla="*/ 18789 w 1898281"/>
                  <a:gd name="connsiteY9" fmla="*/ 1393818 h 1952705"/>
                  <a:gd name="connsiteX10" fmla="*/ 18789 w 1898281"/>
                  <a:gd name="connsiteY10" fmla="*/ 1170131 h 1952705"/>
                  <a:gd name="connsiteX11" fmla="*/ 1282117 w 1898281"/>
                  <a:gd name="connsiteY11" fmla="*/ 1168572 h 1952705"/>
                  <a:gd name="connsiteX12" fmla="*/ 1643750 w 1898281"/>
                  <a:gd name="connsiteY12" fmla="*/ 1168572 h 1952705"/>
                  <a:gd name="connsiteX13" fmla="*/ 1643750 w 1898281"/>
                  <a:gd name="connsiteY13" fmla="*/ 1537941 h 1952705"/>
                  <a:gd name="connsiteX14" fmla="*/ 1282117 w 1898281"/>
                  <a:gd name="connsiteY14" fmla="*/ 1670853 h 1952705"/>
                  <a:gd name="connsiteX15" fmla="*/ 1282117 w 1898281"/>
                  <a:gd name="connsiteY15" fmla="*/ 1168572 h 1952705"/>
                  <a:gd name="connsiteX16" fmla="*/ 1174315 w 1898281"/>
                  <a:gd name="connsiteY16" fmla="*/ 1060833 h 1952705"/>
                  <a:gd name="connsiteX17" fmla="*/ 1216458 w 1898281"/>
                  <a:gd name="connsiteY17" fmla="*/ 1102976 h 1952705"/>
                  <a:gd name="connsiteX18" fmla="*/ 1174315 w 1898281"/>
                  <a:gd name="connsiteY18" fmla="*/ 1145119 h 1952705"/>
                  <a:gd name="connsiteX19" fmla="*/ 1132172 w 1898281"/>
                  <a:gd name="connsiteY19" fmla="*/ 1102976 h 1952705"/>
                  <a:gd name="connsiteX20" fmla="*/ 1174315 w 1898281"/>
                  <a:gd name="connsiteY20" fmla="*/ 1060833 h 1952705"/>
                  <a:gd name="connsiteX21" fmla="*/ 42655 w 1898281"/>
                  <a:gd name="connsiteY21" fmla="*/ 1060321 h 1952705"/>
                  <a:gd name="connsiteX22" fmla="*/ 1072387 w 1898281"/>
                  <a:gd name="connsiteY22" fmla="*/ 1060321 h 1952705"/>
                  <a:gd name="connsiteX23" fmla="*/ 1115042 w 1898281"/>
                  <a:gd name="connsiteY23" fmla="*/ 1102976 h 1952705"/>
                  <a:gd name="connsiteX24" fmla="*/ 1072387 w 1898281"/>
                  <a:gd name="connsiteY24" fmla="*/ 1145631 h 1952705"/>
                  <a:gd name="connsiteX25" fmla="*/ 42655 w 1898281"/>
                  <a:gd name="connsiteY25" fmla="*/ 1145631 h 1952705"/>
                  <a:gd name="connsiteX26" fmla="*/ 0 w 1898281"/>
                  <a:gd name="connsiteY26" fmla="*/ 1102976 h 1952705"/>
                  <a:gd name="connsiteX27" fmla="*/ 42655 w 1898281"/>
                  <a:gd name="connsiteY27" fmla="*/ 1060321 h 1952705"/>
                  <a:gd name="connsiteX28" fmla="*/ 1300381 w 1898281"/>
                  <a:gd name="connsiteY28" fmla="*/ 134768 h 1952705"/>
                  <a:gd name="connsiteX29" fmla="*/ 1857799 w 1898281"/>
                  <a:gd name="connsiteY29" fmla="*/ 134768 h 1952705"/>
                  <a:gd name="connsiteX30" fmla="*/ 1898281 w 1898281"/>
                  <a:gd name="connsiteY30" fmla="*/ 175250 h 1952705"/>
                  <a:gd name="connsiteX31" fmla="*/ 1898281 w 1898281"/>
                  <a:gd name="connsiteY31" fmla="*/ 244306 h 1952705"/>
                  <a:gd name="connsiteX32" fmla="*/ 1875263 w 1898281"/>
                  <a:gd name="connsiteY32" fmla="*/ 244306 h 1952705"/>
                  <a:gd name="connsiteX33" fmla="*/ 1875263 w 1898281"/>
                  <a:gd name="connsiteY33" fmla="*/ 1071482 h 1952705"/>
                  <a:gd name="connsiteX34" fmla="*/ 1819008 w 1898281"/>
                  <a:gd name="connsiteY34" fmla="*/ 1127737 h 1952705"/>
                  <a:gd name="connsiteX35" fmla="*/ 1339172 w 1898281"/>
                  <a:gd name="connsiteY35" fmla="*/ 1127737 h 1952705"/>
                  <a:gd name="connsiteX36" fmla="*/ 1282917 w 1898281"/>
                  <a:gd name="connsiteY36" fmla="*/ 1071482 h 1952705"/>
                  <a:gd name="connsiteX37" fmla="*/ 1282917 w 1898281"/>
                  <a:gd name="connsiteY37" fmla="*/ 244306 h 1952705"/>
                  <a:gd name="connsiteX38" fmla="*/ 1259899 w 1898281"/>
                  <a:gd name="connsiteY38" fmla="*/ 244306 h 1952705"/>
                  <a:gd name="connsiteX39" fmla="*/ 1259899 w 1898281"/>
                  <a:gd name="connsiteY39" fmla="*/ 175250 h 1952705"/>
                  <a:gd name="connsiteX40" fmla="*/ 1300381 w 1898281"/>
                  <a:gd name="connsiteY40" fmla="*/ 134768 h 1952705"/>
                  <a:gd name="connsiteX41" fmla="*/ 1174827 w 1898281"/>
                  <a:gd name="connsiteY41" fmla="*/ 0 h 1952705"/>
                  <a:gd name="connsiteX42" fmla="*/ 1217482 w 1898281"/>
                  <a:gd name="connsiteY42" fmla="*/ 42655 h 1952705"/>
                  <a:gd name="connsiteX43" fmla="*/ 1217482 w 1898281"/>
                  <a:gd name="connsiteY43" fmla="*/ 992460 h 1952705"/>
                  <a:gd name="connsiteX44" fmla="*/ 1174827 w 1898281"/>
                  <a:gd name="connsiteY44" fmla="*/ 1035115 h 1952705"/>
                  <a:gd name="connsiteX45" fmla="*/ 1132171 w 1898281"/>
                  <a:gd name="connsiteY45" fmla="*/ 992460 h 1952705"/>
                  <a:gd name="connsiteX46" fmla="*/ 1132171 w 1898281"/>
                  <a:gd name="connsiteY46" fmla="*/ 42655 h 1952705"/>
                  <a:gd name="connsiteX47" fmla="*/ 1174827 w 1898281"/>
                  <a:gd name="connsiteY47" fmla="*/ 0 h 1952705"/>
                  <a:gd name="connsiteX0" fmla="*/ 18789 w 1898281"/>
                  <a:gd name="connsiteY0" fmla="*/ 1170131 h 1952705"/>
                  <a:gd name="connsiteX1" fmla="*/ 1226243 w 1898281"/>
                  <a:gd name="connsiteY1" fmla="*/ 1170131 h 1952705"/>
                  <a:gd name="connsiteX2" fmla="*/ 1226243 w 1898281"/>
                  <a:gd name="connsiteY2" fmla="*/ 1951547 h 1952705"/>
                  <a:gd name="connsiteX3" fmla="*/ 1227836 w 1898281"/>
                  <a:gd name="connsiteY3" fmla="*/ 1952705 h 1952705"/>
                  <a:gd name="connsiteX4" fmla="*/ 183582 w 1898281"/>
                  <a:gd name="connsiteY4" fmla="*/ 1952705 h 1952705"/>
                  <a:gd name="connsiteX5" fmla="*/ 530760 w 1898281"/>
                  <a:gd name="connsiteY5" fmla="*/ 1700233 h 1952705"/>
                  <a:gd name="connsiteX6" fmla="*/ 530760 w 1898281"/>
                  <a:gd name="connsiteY6" fmla="*/ 1617505 h 1952705"/>
                  <a:gd name="connsiteX7" fmla="*/ 242476 w 1898281"/>
                  <a:gd name="connsiteY7" fmla="*/ 1617505 h 1952705"/>
                  <a:gd name="connsiteX8" fmla="*/ 18789 w 1898281"/>
                  <a:gd name="connsiteY8" fmla="*/ 1393818 h 1952705"/>
                  <a:gd name="connsiteX9" fmla="*/ 18789 w 1898281"/>
                  <a:gd name="connsiteY9" fmla="*/ 1170131 h 1952705"/>
                  <a:gd name="connsiteX10" fmla="*/ 1282117 w 1898281"/>
                  <a:gd name="connsiteY10" fmla="*/ 1168572 h 1952705"/>
                  <a:gd name="connsiteX11" fmla="*/ 1643750 w 1898281"/>
                  <a:gd name="connsiteY11" fmla="*/ 1168572 h 1952705"/>
                  <a:gd name="connsiteX12" fmla="*/ 1643750 w 1898281"/>
                  <a:gd name="connsiteY12" fmla="*/ 1537941 h 1952705"/>
                  <a:gd name="connsiteX13" fmla="*/ 1282117 w 1898281"/>
                  <a:gd name="connsiteY13" fmla="*/ 1670853 h 1952705"/>
                  <a:gd name="connsiteX14" fmla="*/ 1282117 w 1898281"/>
                  <a:gd name="connsiteY14" fmla="*/ 1168572 h 1952705"/>
                  <a:gd name="connsiteX15" fmla="*/ 1174315 w 1898281"/>
                  <a:gd name="connsiteY15" fmla="*/ 1060833 h 1952705"/>
                  <a:gd name="connsiteX16" fmla="*/ 1216458 w 1898281"/>
                  <a:gd name="connsiteY16" fmla="*/ 1102976 h 1952705"/>
                  <a:gd name="connsiteX17" fmla="*/ 1174315 w 1898281"/>
                  <a:gd name="connsiteY17" fmla="*/ 1145119 h 1952705"/>
                  <a:gd name="connsiteX18" fmla="*/ 1132172 w 1898281"/>
                  <a:gd name="connsiteY18" fmla="*/ 1102976 h 1952705"/>
                  <a:gd name="connsiteX19" fmla="*/ 1174315 w 1898281"/>
                  <a:gd name="connsiteY19" fmla="*/ 1060833 h 1952705"/>
                  <a:gd name="connsiteX20" fmla="*/ 42655 w 1898281"/>
                  <a:gd name="connsiteY20" fmla="*/ 1060321 h 1952705"/>
                  <a:gd name="connsiteX21" fmla="*/ 1072387 w 1898281"/>
                  <a:gd name="connsiteY21" fmla="*/ 1060321 h 1952705"/>
                  <a:gd name="connsiteX22" fmla="*/ 1115042 w 1898281"/>
                  <a:gd name="connsiteY22" fmla="*/ 1102976 h 1952705"/>
                  <a:gd name="connsiteX23" fmla="*/ 1072387 w 1898281"/>
                  <a:gd name="connsiteY23" fmla="*/ 1145631 h 1952705"/>
                  <a:gd name="connsiteX24" fmla="*/ 42655 w 1898281"/>
                  <a:gd name="connsiteY24" fmla="*/ 1145631 h 1952705"/>
                  <a:gd name="connsiteX25" fmla="*/ 0 w 1898281"/>
                  <a:gd name="connsiteY25" fmla="*/ 1102976 h 1952705"/>
                  <a:gd name="connsiteX26" fmla="*/ 42655 w 1898281"/>
                  <a:gd name="connsiteY26" fmla="*/ 1060321 h 1952705"/>
                  <a:gd name="connsiteX27" fmla="*/ 1300381 w 1898281"/>
                  <a:gd name="connsiteY27" fmla="*/ 134768 h 1952705"/>
                  <a:gd name="connsiteX28" fmla="*/ 1857799 w 1898281"/>
                  <a:gd name="connsiteY28" fmla="*/ 134768 h 1952705"/>
                  <a:gd name="connsiteX29" fmla="*/ 1898281 w 1898281"/>
                  <a:gd name="connsiteY29" fmla="*/ 175250 h 1952705"/>
                  <a:gd name="connsiteX30" fmla="*/ 1898281 w 1898281"/>
                  <a:gd name="connsiteY30" fmla="*/ 244306 h 1952705"/>
                  <a:gd name="connsiteX31" fmla="*/ 1875263 w 1898281"/>
                  <a:gd name="connsiteY31" fmla="*/ 244306 h 1952705"/>
                  <a:gd name="connsiteX32" fmla="*/ 1875263 w 1898281"/>
                  <a:gd name="connsiteY32" fmla="*/ 1071482 h 1952705"/>
                  <a:gd name="connsiteX33" fmla="*/ 1819008 w 1898281"/>
                  <a:gd name="connsiteY33" fmla="*/ 1127737 h 1952705"/>
                  <a:gd name="connsiteX34" fmla="*/ 1339172 w 1898281"/>
                  <a:gd name="connsiteY34" fmla="*/ 1127737 h 1952705"/>
                  <a:gd name="connsiteX35" fmla="*/ 1282917 w 1898281"/>
                  <a:gd name="connsiteY35" fmla="*/ 1071482 h 1952705"/>
                  <a:gd name="connsiteX36" fmla="*/ 1282917 w 1898281"/>
                  <a:gd name="connsiteY36" fmla="*/ 244306 h 1952705"/>
                  <a:gd name="connsiteX37" fmla="*/ 1259899 w 1898281"/>
                  <a:gd name="connsiteY37" fmla="*/ 244306 h 1952705"/>
                  <a:gd name="connsiteX38" fmla="*/ 1259899 w 1898281"/>
                  <a:gd name="connsiteY38" fmla="*/ 175250 h 1952705"/>
                  <a:gd name="connsiteX39" fmla="*/ 1300381 w 1898281"/>
                  <a:gd name="connsiteY39" fmla="*/ 134768 h 1952705"/>
                  <a:gd name="connsiteX40" fmla="*/ 1174827 w 1898281"/>
                  <a:gd name="connsiteY40" fmla="*/ 0 h 1952705"/>
                  <a:gd name="connsiteX41" fmla="*/ 1217482 w 1898281"/>
                  <a:gd name="connsiteY41" fmla="*/ 42655 h 1952705"/>
                  <a:gd name="connsiteX42" fmla="*/ 1217482 w 1898281"/>
                  <a:gd name="connsiteY42" fmla="*/ 992460 h 1952705"/>
                  <a:gd name="connsiteX43" fmla="*/ 1174827 w 1898281"/>
                  <a:gd name="connsiteY43" fmla="*/ 1035115 h 1952705"/>
                  <a:gd name="connsiteX44" fmla="*/ 1132171 w 1898281"/>
                  <a:gd name="connsiteY44" fmla="*/ 992460 h 1952705"/>
                  <a:gd name="connsiteX45" fmla="*/ 1132171 w 1898281"/>
                  <a:gd name="connsiteY45" fmla="*/ 42655 h 1952705"/>
                  <a:gd name="connsiteX46" fmla="*/ 1174827 w 1898281"/>
                  <a:gd name="connsiteY46" fmla="*/ 0 h 1952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1898281" h="1952705">
                    <a:moveTo>
                      <a:pt x="18789" y="1170131"/>
                    </a:moveTo>
                    <a:lnTo>
                      <a:pt x="1226243" y="1170131"/>
                    </a:lnTo>
                    <a:lnTo>
                      <a:pt x="1226243" y="1951547"/>
                    </a:lnTo>
                    <a:lnTo>
                      <a:pt x="1227836" y="1952705"/>
                    </a:lnTo>
                    <a:lnTo>
                      <a:pt x="183582" y="1952705"/>
                    </a:lnTo>
                    <a:lnTo>
                      <a:pt x="530760" y="1700233"/>
                    </a:lnTo>
                    <a:lnTo>
                      <a:pt x="530760" y="1617505"/>
                    </a:lnTo>
                    <a:lnTo>
                      <a:pt x="242476" y="1617505"/>
                    </a:lnTo>
                    <a:cubicBezTo>
                      <a:pt x="118937" y="1617505"/>
                      <a:pt x="18789" y="1517357"/>
                      <a:pt x="18789" y="1393818"/>
                    </a:cubicBezTo>
                    <a:lnTo>
                      <a:pt x="18789" y="1170131"/>
                    </a:lnTo>
                    <a:close/>
                    <a:moveTo>
                      <a:pt x="1282117" y="1168572"/>
                    </a:moveTo>
                    <a:lnTo>
                      <a:pt x="1643750" y="1168572"/>
                    </a:lnTo>
                    <a:lnTo>
                      <a:pt x="1643750" y="1537941"/>
                    </a:lnTo>
                    <a:lnTo>
                      <a:pt x="1282117" y="1670853"/>
                    </a:lnTo>
                    <a:lnTo>
                      <a:pt x="1282117" y="1168572"/>
                    </a:lnTo>
                    <a:close/>
                    <a:moveTo>
                      <a:pt x="1174315" y="1060833"/>
                    </a:moveTo>
                    <a:cubicBezTo>
                      <a:pt x="1197590" y="1060833"/>
                      <a:pt x="1216458" y="1079701"/>
                      <a:pt x="1216458" y="1102976"/>
                    </a:cubicBezTo>
                    <a:cubicBezTo>
                      <a:pt x="1216458" y="1126251"/>
                      <a:pt x="1197590" y="1145119"/>
                      <a:pt x="1174315" y="1145119"/>
                    </a:cubicBezTo>
                    <a:cubicBezTo>
                      <a:pt x="1151040" y="1145119"/>
                      <a:pt x="1132172" y="1126251"/>
                      <a:pt x="1132172" y="1102976"/>
                    </a:cubicBezTo>
                    <a:cubicBezTo>
                      <a:pt x="1132172" y="1079701"/>
                      <a:pt x="1151040" y="1060833"/>
                      <a:pt x="1174315" y="1060833"/>
                    </a:cubicBezTo>
                    <a:close/>
                    <a:moveTo>
                      <a:pt x="42655" y="1060321"/>
                    </a:moveTo>
                    <a:lnTo>
                      <a:pt x="1072387" y="1060321"/>
                    </a:lnTo>
                    <a:cubicBezTo>
                      <a:pt x="1095945" y="1060321"/>
                      <a:pt x="1115042" y="1079418"/>
                      <a:pt x="1115042" y="1102976"/>
                    </a:cubicBezTo>
                    <a:cubicBezTo>
                      <a:pt x="1115042" y="1126534"/>
                      <a:pt x="1095945" y="1145631"/>
                      <a:pt x="1072387" y="1145631"/>
                    </a:cubicBezTo>
                    <a:lnTo>
                      <a:pt x="42655" y="1145631"/>
                    </a:lnTo>
                    <a:cubicBezTo>
                      <a:pt x="19097" y="1145631"/>
                      <a:pt x="0" y="1126534"/>
                      <a:pt x="0" y="1102976"/>
                    </a:cubicBezTo>
                    <a:cubicBezTo>
                      <a:pt x="0" y="1079418"/>
                      <a:pt x="19097" y="1060321"/>
                      <a:pt x="42655" y="1060321"/>
                    </a:cubicBezTo>
                    <a:close/>
                    <a:moveTo>
                      <a:pt x="1300381" y="134768"/>
                    </a:moveTo>
                    <a:lnTo>
                      <a:pt x="1857799" y="134768"/>
                    </a:lnTo>
                    <a:cubicBezTo>
                      <a:pt x="1880157" y="134768"/>
                      <a:pt x="1898281" y="152892"/>
                      <a:pt x="1898281" y="175250"/>
                    </a:cubicBezTo>
                    <a:lnTo>
                      <a:pt x="1898281" y="244306"/>
                    </a:lnTo>
                    <a:lnTo>
                      <a:pt x="1875263" y="244306"/>
                    </a:lnTo>
                    <a:lnTo>
                      <a:pt x="1875263" y="1071482"/>
                    </a:lnTo>
                    <a:cubicBezTo>
                      <a:pt x="1875263" y="1102551"/>
                      <a:pt x="1850077" y="1127737"/>
                      <a:pt x="1819008" y="1127737"/>
                    </a:cubicBezTo>
                    <a:lnTo>
                      <a:pt x="1339172" y="1127737"/>
                    </a:lnTo>
                    <a:cubicBezTo>
                      <a:pt x="1308103" y="1127737"/>
                      <a:pt x="1282917" y="1102551"/>
                      <a:pt x="1282917" y="1071482"/>
                    </a:cubicBezTo>
                    <a:lnTo>
                      <a:pt x="1282917" y="244306"/>
                    </a:lnTo>
                    <a:lnTo>
                      <a:pt x="1259899" y="244306"/>
                    </a:lnTo>
                    <a:lnTo>
                      <a:pt x="1259899" y="175250"/>
                    </a:lnTo>
                    <a:cubicBezTo>
                      <a:pt x="1259899" y="152892"/>
                      <a:pt x="1278023" y="134768"/>
                      <a:pt x="1300381" y="134768"/>
                    </a:cubicBezTo>
                    <a:close/>
                    <a:moveTo>
                      <a:pt x="1174827" y="0"/>
                    </a:moveTo>
                    <a:cubicBezTo>
                      <a:pt x="1198385" y="0"/>
                      <a:pt x="1217482" y="19097"/>
                      <a:pt x="1217482" y="42655"/>
                    </a:cubicBezTo>
                    <a:lnTo>
                      <a:pt x="1217482" y="992460"/>
                    </a:lnTo>
                    <a:cubicBezTo>
                      <a:pt x="1217482" y="1016018"/>
                      <a:pt x="1198385" y="1035115"/>
                      <a:pt x="1174827" y="1035115"/>
                    </a:cubicBezTo>
                    <a:cubicBezTo>
                      <a:pt x="1151269" y="1035115"/>
                      <a:pt x="1132171" y="1016018"/>
                      <a:pt x="1132171" y="992460"/>
                    </a:cubicBezTo>
                    <a:lnTo>
                      <a:pt x="1132171" y="42655"/>
                    </a:lnTo>
                    <a:cubicBezTo>
                      <a:pt x="1132171" y="19097"/>
                      <a:pt x="1151269" y="0"/>
                      <a:pt x="117482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楕円 172">
                <a:extLst>
                  <a:ext uri="{FF2B5EF4-FFF2-40B4-BE49-F238E27FC236}">
                    <a16:creationId xmlns:a16="http://schemas.microsoft.com/office/drawing/2014/main" id="{331344F1-0ECF-9D7B-A2F5-53C8C91584BC}"/>
                  </a:ext>
                </a:extLst>
              </p:cNvPr>
              <p:cNvSpPr/>
              <p:nvPr/>
            </p:nvSpPr>
            <p:spPr bwMode="auto">
              <a:xfrm>
                <a:off x="4062909" y="5069156"/>
                <a:ext cx="71828" cy="541861"/>
              </a:xfrm>
              <a:custGeom>
                <a:avLst/>
                <a:gdLst>
                  <a:gd name="connsiteX0" fmla="*/ 0 w 67066"/>
                  <a:gd name="connsiteY0" fmla="*/ 303077 h 606154"/>
                  <a:gd name="connsiteX1" fmla="*/ 33533 w 67066"/>
                  <a:gd name="connsiteY1" fmla="*/ 0 h 606154"/>
                  <a:gd name="connsiteX2" fmla="*/ 67066 w 67066"/>
                  <a:gd name="connsiteY2" fmla="*/ 303077 h 606154"/>
                  <a:gd name="connsiteX3" fmla="*/ 33533 w 67066"/>
                  <a:gd name="connsiteY3" fmla="*/ 606154 h 606154"/>
                  <a:gd name="connsiteX4" fmla="*/ 0 w 67066"/>
                  <a:gd name="connsiteY4" fmla="*/ 303077 h 606154"/>
                  <a:gd name="connsiteX0" fmla="*/ 21430 w 109926"/>
                  <a:gd name="connsiteY0" fmla="*/ 303077 h 606184"/>
                  <a:gd name="connsiteX1" fmla="*/ 54963 w 109926"/>
                  <a:gd name="connsiteY1" fmla="*/ 0 h 606184"/>
                  <a:gd name="connsiteX2" fmla="*/ 88496 w 109926"/>
                  <a:gd name="connsiteY2" fmla="*/ 303077 h 606184"/>
                  <a:gd name="connsiteX3" fmla="*/ 54963 w 109926"/>
                  <a:gd name="connsiteY3" fmla="*/ 606154 h 606184"/>
                  <a:gd name="connsiteX4" fmla="*/ 21430 w 109926"/>
                  <a:gd name="connsiteY4" fmla="*/ 303077 h 60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926" h="606184">
                    <a:moveTo>
                      <a:pt x="21430" y="303077"/>
                    </a:moveTo>
                    <a:cubicBezTo>
                      <a:pt x="21430" y="135692"/>
                      <a:pt x="36443" y="0"/>
                      <a:pt x="54963" y="0"/>
                    </a:cubicBezTo>
                    <a:cubicBezTo>
                      <a:pt x="73483" y="0"/>
                      <a:pt x="88496" y="135692"/>
                      <a:pt x="88496" y="303077"/>
                    </a:cubicBezTo>
                    <a:cubicBezTo>
                      <a:pt x="88496" y="470462"/>
                      <a:pt x="154445" y="603773"/>
                      <a:pt x="54963" y="606154"/>
                    </a:cubicBezTo>
                    <a:cubicBezTo>
                      <a:pt x="-44519" y="608535"/>
                      <a:pt x="21430" y="470462"/>
                      <a:pt x="21430" y="303077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" name="楕円 172">
                <a:extLst>
                  <a:ext uri="{FF2B5EF4-FFF2-40B4-BE49-F238E27FC236}">
                    <a16:creationId xmlns:a16="http://schemas.microsoft.com/office/drawing/2014/main" id="{6CD3DEE4-B17D-4698-CABF-D01471A284AF}"/>
                  </a:ext>
                </a:extLst>
              </p:cNvPr>
              <p:cNvSpPr/>
              <p:nvPr/>
            </p:nvSpPr>
            <p:spPr bwMode="auto">
              <a:xfrm>
                <a:off x="5050770" y="5061034"/>
                <a:ext cx="64156" cy="345991"/>
              </a:xfrm>
              <a:custGeom>
                <a:avLst/>
                <a:gdLst>
                  <a:gd name="connsiteX0" fmla="*/ 0 w 67066"/>
                  <a:gd name="connsiteY0" fmla="*/ 303077 h 606154"/>
                  <a:gd name="connsiteX1" fmla="*/ 33533 w 67066"/>
                  <a:gd name="connsiteY1" fmla="*/ 0 h 606154"/>
                  <a:gd name="connsiteX2" fmla="*/ 67066 w 67066"/>
                  <a:gd name="connsiteY2" fmla="*/ 303077 h 606154"/>
                  <a:gd name="connsiteX3" fmla="*/ 33533 w 67066"/>
                  <a:gd name="connsiteY3" fmla="*/ 606154 h 606154"/>
                  <a:gd name="connsiteX4" fmla="*/ 0 w 67066"/>
                  <a:gd name="connsiteY4" fmla="*/ 303077 h 606154"/>
                  <a:gd name="connsiteX0" fmla="*/ 21430 w 109926"/>
                  <a:gd name="connsiteY0" fmla="*/ 303077 h 606184"/>
                  <a:gd name="connsiteX1" fmla="*/ 54963 w 109926"/>
                  <a:gd name="connsiteY1" fmla="*/ 0 h 606184"/>
                  <a:gd name="connsiteX2" fmla="*/ 88496 w 109926"/>
                  <a:gd name="connsiteY2" fmla="*/ 303077 h 606184"/>
                  <a:gd name="connsiteX3" fmla="*/ 54963 w 109926"/>
                  <a:gd name="connsiteY3" fmla="*/ 606154 h 606184"/>
                  <a:gd name="connsiteX4" fmla="*/ 21430 w 109926"/>
                  <a:gd name="connsiteY4" fmla="*/ 303077 h 60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926" h="606184">
                    <a:moveTo>
                      <a:pt x="21430" y="303077"/>
                    </a:moveTo>
                    <a:cubicBezTo>
                      <a:pt x="21430" y="135692"/>
                      <a:pt x="36443" y="0"/>
                      <a:pt x="54963" y="0"/>
                    </a:cubicBezTo>
                    <a:cubicBezTo>
                      <a:pt x="73483" y="0"/>
                      <a:pt x="88496" y="135692"/>
                      <a:pt x="88496" y="303077"/>
                    </a:cubicBezTo>
                    <a:cubicBezTo>
                      <a:pt x="88496" y="470462"/>
                      <a:pt x="154445" y="603773"/>
                      <a:pt x="54963" y="606154"/>
                    </a:cubicBezTo>
                    <a:cubicBezTo>
                      <a:pt x="-44519" y="608535"/>
                      <a:pt x="21430" y="470462"/>
                      <a:pt x="21430" y="303077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79D5ABEF-4E6F-E05A-6A9A-4DF68C95A589}"/>
                  </a:ext>
                </a:extLst>
              </p:cNvPr>
              <p:cNvSpPr/>
              <p:nvPr/>
            </p:nvSpPr>
            <p:spPr bwMode="auto">
              <a:xfrm>
                <a:off x="3722296" y="6235699"/>
                <a:ext cx="1173554" cy="158750"/>
              </a:xfrm>
              <a:custGeom>
                <a:avLst/>
                <a:gdLst>
                  <a:gd name="connsiteX0" fmla="*/ 504227 w 1173554"/>
                  <a:gd name="connsiteY0" fmla="*/ 0 h 158750"/>
                  <a:gd name="connsiteX1" fmla="*/ 1008454 w 1173554"/>
                  <a:gd name="connsiteY1" fmla="*/ 48249 h 158750"/>
                  <a:gd name="connsiteX2" fmla="*/ 981215 w 1173554"/>
                  <a:gd name="connsiteY2" fmla="*/ 61160 h 158750"/>
                  <a:gd name="connsiteX3" fmla="*/ 1048188 w 1173554"/>
                  <a:gd name="connsiteY3" fmla="*/ 66840 h 158750"/>
                  <a:gd name="connsiteX4" fmla="*/ 1173554 w 1173554"/>
                  <a:gd name="connsiteY4" fmla="*/ 104910 h 158750"/>
                  <a:gd name="connsiteX5" fmla="*/ 745527 w 1173554"/>
                  <a:gd name="connsiteY5" fmla="*/ 158750 h 158750"/>
                  <a:gd name="connsiteX6" fmla="*/ 317500 w 1173554"/>
                  <a:gd name="connsiteY6" fmla="*/ 104910 h 158750"/>
                  <a:gd name="connsiteX7" fmla="*/ 336211 w 1173554"/>
                  <a:gd name="connsiteY7" fmla="*/ 93252 h 158750"/>
                  <a:gd name="connsiteX8" fmla="*/ 307959 w 1173554"/>
                  <a:gd name="connsiteY8" fmla="*/ 92707 h 158750"/>
                  <a:gd name="connsiteX9" fmla="*/ 0 w 1173554"/>
                  <a:gd name="connsiteY9" fmla="*/ 48249 h 158750"/>
                  <a:gd name="connsiteX10" fmla="*/ 504227 w 1173554"/>
                  <a:gd name="connsiteY10" fmla="*/ 0 h 158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73554" h="158750">
                    <a:moveTo>
                      <a:pt x="504227" y="0"/>
                    </a:moveTo>
                    <a:cubicBezTo>
                      <a:pt x="782704" y="0"/>
                      <a:pt x="1008454" y="21602"/>
                      <a:pt x="1008454" y="48249"/>
                    </a:cubicBezTo>
                    <a:lnTo>
                      <a:pt x="981215" y="61160"/>
                    </a:lnTo>
                    <a:lnTo>
                      <a:pt x="1048188" y="66840"/>
                    </a:lnTo>
                    <a:cubicBezTo>
                      <a:pt x="1125646" y="76583"/>
                      <a:pt x="1173554" y="90043"/>
                      <a:pt x="1173554" y="104910"/>
                    </a:cubicBezTo>
                    <a:cubicBezTo>
                      <a:pt x="1173554" y="134645"/>
                      <a:pt x="981920" y="158750"/>
                      <a:pt x="745527" y="158750"/>
                    </a:cubicBezTo>
                    <a:cubicBezTo>
                      <a:pt x="509134" y="158750"/>
                      <a:pt x="317500" y="134645"/>
                      <a:pt x="317500" y="104910"/>
                    </a:cubicBezTo>
                    <a:lnTo>
                      <a:pt x="336211" y="93252"/>
                    </a:lnTo>
                    <a:lnTo>
                      <a:pt x="307959" y="92707"/>
                    </a:lnTo>
                    <a:cubicBezTo>
                      <a:pt x="126984" y="85382"/>
                      <a:pt x="0" y="68235"/>
                      <a:pt x="0" y="48249"/>
                    </a:cubicBezTo>
                    <a:cubicBezTo>
                      <a:pt x="0" y="21602"/>
                      <a:pt x="225750" y="0"/>
                      <a:pt x="50422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" name="楕円 10">
                <a:extLst>
                  <a:ext uri="{FF2B5EF4-FFF2-40B4-BE49-F238E27FC236}">
                    <a16:creationId xmlns:a16="http://schemas.microsoft.com/office/drawing/2014/main" id="{886818AB-91DC-4E07-E844-AE14AEF01E6C}"/>
                  </a:ext>
                </a:extLst>
              </p:cNvPr>
              <p:cNvSpPr/>
              <p:nvPr/>
            </p:nvSpPr>
            <p:spPr bwMode="auto">
              <a:xfrm>
                <a:off x="5061866" y="6198541"/>
                <a:ext cx="449654" cy="63232"/>
              </a:xfrm>
              <a:prstGeom prst="ellipse">
                <a:avLst/>
              </a:pr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" name="楕円 172">
                <a:extLst>
                  <a:ext uri="{FF2B5EF4-FFF2-40B4-BE49-F238E27FC236}">
                    <a16:creationId xmlns:a16="http://schemas.microsoft.com/office/drawing/2014/main" id="{51E4795E-E332-F993-DE57-81499DFBCE91}"/>
                  </a:ext>
                </a:extLst>
              </p:cNvPr>
              <p:cNvSpPr/>
              <p:nvPr/>
            </p:nvSpPr>
            <p:spPr bwMode="auto">
              <a:xfrm>
                <a:off x="3961745" y="5229225"/>
                <a:ext cx="64155" cy="282575"/>
              </a:xfrm>
              <a:custGeom>
                <a:avLst/>
                <a:gdLst>
                  <a:gd name="connsiteX0" fmla="*/ 0 w 67066"/>
                  <a:gd name="connsiteY0" fmla="*/ 303077 h 606154"/>
                  <a:gd name="connsiteX1" fmla="*/ 33533 w 67066"/>
                  <a:gd name="connsiteY1" fmla="*/ 0 h 606154"/>
                  <a:gd name="connsiteX2" fmla="*/ 67066 w 67066"/>
                  <a:gd name="connsiteY2" fmla="*/ 303077 h 606154"/>
                  <a:gd name="connsiteX3" fmla="*/ 33533 w 67066"/>
                  <a:gd name="connsiteY3" fmla="*/ 606154 h 606154"/>
                  <a:gd name="connsiteX4" fmla="*/ 0 w 67066"/>
                  <a:gd name="connsiteY4" fmla="*/ 303077 h 606154"/>
                  <a:gd name="connsiteX0" fmla="*/ 21430 w 109926"/>
                  <a:gd name="connsiteY0" fmla="*/ 303077 h 606184"/>
                  <a:gd name="connsiteX1" fmla="*/ 54963 w 109926"/>
                  <a:gd name="connsiteY1" fmla="*/ 0 h 606184"/>
                  <a:gd name="connsiteX2" fmla="*/ 88496 w 109926"/>
                  <a:gd name="connsiteY2" fmla="*/ 303077 h 606184"/>
                  <a:gd name="connsiteX3" fmla="*/ 54963 w 109926"/>
                  <a:gd name="connsiteY3" fmla="*/ 606154 h 606184"/>
                  <a:gd name="connsiteX4" fmla="*/ 21430 w 109926"/>
                  <a:gd name="connsiteY4" fmla="*/ 303077 h 60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926" h="606184">
                    <a:moveTo>
                      <a:pt x="21430" y="303077"/>
                    </a:moveTo>
                    <a:cubicBezTo>
                      <a:pt x="21430" y="135692"/>
                      <a:pt x="36443" y="0"/>
                      <a:pt x="54963" y="0"/>
                    </a:cubicBezTo>
                    <a:cubicBezTo>
                      <a:pt x="73483" y="0"/>
                      <a:pt x="88496" y="135692"/>
                      <a:pt x="88496" y="303077"/>
                    </a:cubicBezTo>
                    <a:cubicBezTo>
                      <a:pt x="88496" y="470462"/>
                      <a:pt x="154445" y="603773"/>
                      <a:pt x="54963" y="606154"/>
                    </a:cubicBezTo>
                    <a:cubicBezTo>
                      <a:pt x="-44519" y="608535"/>
                      <a:pt x="21430" y="470462"/>
                      <a:pt x="21430" y="303077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" name="楕円 172">
                <a:extLst>
                  <a:ext uri="{FF2B5EF4-FFF2-40B4-BE49-F238E27FC236}">
                    <a16:creationId xmlns:a16="http://schemas.microsoft.com/office/drawing/2014/main" id="{2E247344-9801-DFE8-DD5B-F942162D09B3}"/>
                  </a:ext>
                </a:extLst>
              </p:cNvPr>
              <p:cNvSpPr/>
              <p:nvPr/>
            </p:nvSpPr>
            <p:spPr bwMode="auto">
              <a:xfrm>
                <a:off x="4658331" y="5061034"/>
                <a:ext cx="84434" cy="676801"/>
              </a:xfrm>
              <a:custGeom>
                <a:avLst/>
                <a:gdLst>
                  <a:gd name="connsiteX0" fmla="*/ 0 w 67066"/>
                  <a:gd name="connsiteY0" fmla="*/ 303077 h 606154"/>
                  <a:gd name="connsiteX1" fmla="*/ 33533 w 67066"/>
                  <a:gd name="connsiteY1" fmla="*/ 0 h 606154"/>
                  <a:gd name="connsiteX2" fmla="*/ 67066 w 67066"/>
                  <a:gd name="connsiteY2" fmla="*/ 303077 h 606154"/>
                  <a:gd name="connsiteX3" fmla="*/ 33533 w 67066"/>
                  <a:gd name="connsiteY3" fmla="*/ 606154 h 606154"/>
                  <a:gd name="connsiteX4" fmla="*/ 0 w 67066"/>
                  <a:gd name="connsiteY4" fmla="*/ 303077 h 606154"/>
                  <a:gd name="connsiteX0" fmla="*/ 21430 w 109926"/>
                  <a:gd name="connsiteY0" fmla="*/ 303077 h 606184"/>
                  <a:gd name="connsiteX1" fmla="*/ 54963 w 109926"/>
                  <a:gd name="connsiteY1" fmla="*/ 0 h 606184"/>
                  <a:gd name="connsiteX2" fmla="*/ 88496 w 109926"/>
                  <a:gd name="connsiteY2" fmla="*/ 303077 h 606184"/>
                  <a:gd name="connsiteX3" fmla="*/ 54963 w 109926"/>
                  <a:gd name="connsiteY3" fmla="*/ 606154 h 606184"/>
                  <a:gd name="connsiteX4" fmla="*/ 21430 w 109926"/>
                  <a:gd name="connsiteY4" fmla="*/ 303077 h 60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926" h="606184">
                    <a:moveTo>
                      <a:pt x="21430" y="303077"/>
                    </a:moveTo>
                    <a:cubicBezTo>
                      <a:pt x="21430" y="135692"/>
                      <a:pt x="36443" y="0"/>
                      <a:pt x="54963" y="0"/>
                    </a:cubicBezTo>
                    <a:cubicBezTo>
                      <a:pt x="73483" y="0"/>
                      <a:pt x="88496" y="135692"/>
                      <a:pt x="88496" y="303077"/>
                    </a:cubicBezTo>
                    <a:cubicBezTo>
                      <a:pt x="88496" y="470462"/>
                      <a:pt x="154445" y="603773"/>
                      <a:pt x="54963" y="606154"/>
                    </a:cubicBezTo>
                    <a:cubicBezTo>
                      <a:pt x="-44519" y="608535"/>
                      <a:pt x="21430" y="470462"/>
                      <a:pt x="21430" y="303077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" name="楕円 172">
                <a:extLst>
                  <a:ext uri="{FF2B5EF4-FFF2-40B4-BE49-F238E27FC236}">
                    <a16:creationId xmlns:a16="http://schemas.microsoft.com/office/drawing/2014/main" id="{A3718FDD-4B52-4D85-88CB-DFC0EA918A5E}"/>
                  </a:ext>
                </a:extLst>
              </p:cNvPr>
              <p:cNvSpPr/>
              <p:nvPr/>
            </p:nvSpPr>
            <p:spPr bwMode="auto">
              <a:xfrm>
                <a:off x="4880282" y="5218053"/>
                <a:ext cx="76687" cy="573147"/>
              </a:xfrm>
              <a:custGeom>
                <a:avLst/>
                <a:gdLst>
                  <a:gd name="connsiteX0" fmla="*/ 0 w 67066"/>
                  <a:gd name="connsiteY0" fmla="*/ 303077 h 606154"/>
                  <a:gd name="connsiteX1" fmla="*/ 33533 w 67066"/>
                  <a:gd name="connsiteY1" fmla="*/ 0 h 606154"/>
                  <a:gd name="connsiteX2" fmla="*/ 67066 w 67066"/>
                  <a:gd name="connsiteY2" fmla="*/ 303077 h 606154"/>
                  <a:gd name="connsiteX3" fmla="*/ 33533 w 67066"/>
                  <a:gd name="connsiteY3" fmla="*/ 606154 h 606154"/>
                  <a:gd name="connsiteX4" fmla="*/ 0 w 67066"/>
                  <a:gd name="connsiteY4" fmla="*/ 303077 h 606154"/>
                  <a:gd name="connsiteX0" fmla="*/ 21430 w 109926"/>
                  <a:gd name="connsiteY0" fmla="*/ 303077 h 606184"/>
                  <a:gd name="connsiteX1" fmla="*/ 54963 w 109926"/>
                  <a:gd name="connsiteY1" fmla="*/ 0 h 606184"/>
                  <a:gd name="connsiteX2" fmla="*/ 88496 w 109926"/>
                  <a:gd name="connsiteY2" fmla="*/ 303077 h 606184"/>
                  <a:gd name="connsiteX3" fmla="*/ 54963 w 109926"/>
                  <a:gd name="connsiteY3" fmla="*/ 606154 h 606184"/>
                  <a:gd name="connsiteX4" fmla="*/ 21430 w 109926"/>
                  <a:gd name="connsiteY4" fmla="*/ 303077 h 60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926" h="606184">
                    <a:moveTo>
                      <a:pt x="21430" y="303077"/>
                    </a:moveTo>
                    <a:cubicBezTo>
                      <a:pt x="21430" y="135692"/>
                      <a:pt x="36443" y="0"/>
                      <a:pt x="54963" y="0"/>
                    </a:cubicBezTo>
                    <a:cubicBezTo>
                      <a:pt x="73483" y="0"/>
                      <a:pt x="88496" y="135692"/>
                      <a:pt x="88496" y="303077"/>
                    </a:cubicBezTo>
                    <a:cubicBezTo>
                      <a:pt x="88496" y="470462"/>
                      <a:pt x="154445" y="603773"/>
                      <a:pt x="54963" y="606154"/>
                    </a:cubicBezTo>
                    <a:cubicBezTo>
                      <a:pt x="-44519" y="608535"/>
                      <a:pt x="21430" y="470462"/>
                      <a:pt x="21430" y="303077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" name="楕円 14">
                <a:extLst>
                  <a:ext uri="{FF2B5EF4-FFF2-40B4-BE49-F238E27FC236}">
                    <a16:creationId xmlns:a16="http://schemas.microsoft.com/office/drawing/2014/main" id="{6A37CCA0-B0B7-6359-7419-9C28C2BEBFFA}"/>
                  </a:ext>
                </a:extLst>
              </p:cNvPr>
              <p:cNvSpPr/>
              <p:nvPr/>
            </p:nvSpPr>
            <p:spPr bwMode="auto">
              <a:xfrm>
                <a:off x="5445125" y="6343650"/>
                <a:ext cx="560103" cy="60950"/>
              </a:xfrm>
              <a:prstGeom prst="ellipse">
                <a:avLst/>
              </a:pr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47E7C0E9-924D-4CC5-20DA-713816928B1F}"/>
              </a:ext>
            </a:extLst>
          </p:cNvPr>
          <p:cNvGrpSpPr/>
          <p:nvPr/>
        </p:nvGrpSpPr>
        <p:grpSpPr>
          <a:xfrm>
            <a:off x="3847168" y="546100"/>
            <a:ext cx="5652432" cy="5838846"/>
            <a:chOff x="3847168" y="546100"/>
            <a:chExt cx="5652432" cy="5838846"/>
          </a:xfrm>
        </p:grpSpPr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106DCB91-5622-2365-2700-3505CC75AD8C}"/>
                </a:ext>
              </a:extLst>
            </p:cNvPr>
            <p:cNvSpPr txBox="1"/>
            <p:nvPr/>
          </p:nvSpPr>
          <p:spPr>
            <a:xfrm>
              <a:off x="3847168" y="3657410"/>
              <a:ext cx="5652432" cy="2727536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使用厳禁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5DAE31E0-751B-51E7-B798-BE07072816FF}"/>
                </a:ext>
              </a:extLst>
            </p:cNvPr>
            <p:cNvSpPr txBox="1"/>
            <p:nvPr/>
          </p:nvSpPr>
          <p:spPr>
            <a:xfrm>
              <a:off x="3847168" y="546100"/>
              <a:ext cx="5652432" cy="2785713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トイレ</a:t>
              </a:r>
              <a:endPara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詰まり中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131783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2E792D-47B6-524C-EF25-6680F55D8C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64DC39C3-A165-1127-7420-5E0623EDBE08}"/>
              </a:ext>
            </a:extLst>
          </p:cNvPr>
          <p:cNvSpPr txBox="1"/>
          <p:nvPr/>
        </p:nvSpPr>
        <p:spPr>
          <a:xfrm>
            <a:off x="543841" y="4944767"/>
            <a:ext cx="8858576" cy="157795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絶対に使わないでください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水を流すのも厳禁です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629E3BB3-4762-4CD3-C93E-56D85CF2E179}"/>
              </a:ext>
            </a:extLst>
          </p:cNvPr>
          <p:cNvGrpSpPr/>
          <p:nvPr/>
        </p:nvGrpSpPr>
        <p:grpSpPr>
          <a:xfrm>
            <a:off x="5959536" y="771622"/>
            <a:ext cx="3462084" cy="3491722"/>
            <a:chOff x="686996" y="3869075"/>
            <a:chExt cx="2514003" cy="2535525"/>
          </a:xfrm>
        </p:grpSpPr>
        <p:sp>
          <p:nvSpPr>
            <p:cNvPr id="19" name="楕円 18">
              <a:extLst>
                <a:ext uri="{FF2B5EF4-FFF2-40B4-BE49-F238E27FC236}">
                  <a16:creationId xmlns:a16="http://schemas.microsoft.com/office/drawing/2014/main" id="{CBAE4D0C-00C5-53A2-B91F-1138FE81D560}"/>
                </a:ext>
              </a:extLst>
            </p:cNvPr>
            <p:cNvSpPr/>
            <p:nvPr/>
          </p:nvSpPr>
          <p:spPr bwMode="auto">
            <a:xfrm>
              <a:off x="813399" y="3885884"/>
              <a:ext cx="2387600" cy="2387600"/>
            </a:xfrm>
            <a:prstGeom prst="ellipse">
              <a:avLst/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" name="楕円 19">
              <a:extLst>
                <a:ext uri="{FF2B5EF4-FFF2-40B4-BE49-F238E27FC236}">
                  <a16:creationId xmlns:a16="http://schemas.microsoft.com/office/drawing/2014/main" id="{E8A7523C-1E6F-0E62-6BF7-E87DE9AF9A0C}"/>
                </a:ext>
              </a:extLst>
            </p:cNvPr>
            <p:cNvSpPr/>
            <p:nvPr/>
          </p:nvSpPr>
          <p:spPr bwMode="auto">
            <a:xfrm>
              <a:off x="964529" y="6089004"/>
              <a:ext cx="930946" cy="102246"/>
            </a:xfrm>
            <a:prstGeom prst="ellipse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A047A5DC-F0C9-51D0-43E1-6280097818A0}"/>
                </a:ext>
              </a:extLst>
            </p:cNvPr>
            <p:cNvGrpSpPr/>
            <p:nvPr/>
          </p:nvGrpSpPr>
          <p:grpSpPr>
            <a:xfrm>
              <a:off x="686996" y="3869075"/>
              <a:ext cx="2385732" cy="2535525"/>
              <a:chOff x="3722296" y="3869075"/>
              <a:chExt cx="2385732" cy="2535525"/>
            </a:xfrm>
          </p:grpSpPr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A96C2C79-0972-DD27-3EAE-06FBB0F0707B}"/>
                  </a:ext>
                </a:extLst>
              </p:cNvPr>
              <p:cNvSpPr/>
              <p:nvPr/>
            </p:nvSpPr>
            <p:spPr bwMode="auto">
              <a:xfrm>
                <a:off x="3976297" y="5032646"/>
                <a:ext cx="1189824" cy="89876"/>
              </a:xfrm>
              <a:prstGeom prst="ellipse">
                <a:avLst/>
              </a:pr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D3CFFA8F-E02C-878E-F077-16C0B8A1DBE8}"/>
                  </a:ext>
                </a:extLst>
              </p:cNvPr>
              <p:cNvSpPr/>
              <p:nvPr/>
            </p:nvSpPr>
            <p:spPr bwMode="auto">
              <a:xfrm>
                <a:off x="3901443" y="3869075"/>
                <a:ext cx="2206585" cy="2269848"/>
              </a:xfrm>
              <a:custGeom>
                <a:avLst/>
                <a:gdLst>
                  <a:gd name="connsiteX0" fmla="*/ 18789 w 1898281"/>
                  <a:gd name="connsiteY0" fmla="*/ 1170131 h 1952705"/>
                  <a:gd name="connsiteX1" fmla="*/ 530760 w 1898281"/>
                  <a:gd name="connsiteY1" fmla="*/ 1170131 h 1952705"/>
                  <a:gd name="connsiteX2" fmla="*/ 990751 w 1898281"/>
                  <a:gd name="connsiteY2" fmla="*/ 1170131 h 1952705"/>
                  <a:gd name="connsiteX3" fmla="*/ 1226243 w 1898281"/>
                  <a:gd name="connsiteY3" fmla="*/ 1170131 h 1952705"/>
                  <a:gd name="connsiteX4" fmla="*/ 1226243 w 1898281"/>
                  <a:gd name="connsiteY4" fmla="*/ 1951547 h 1952705"/>
                  <a:gd name="connsiteX5" fmla="*/ 1227836 w 1898281"/>
                  <a:gd name="connsiteY5" fmla="*/ 1952705 h 1952705"/>
                  <a:gd name="connsiteX6" fmla="*/ 183582 w 1898281"/>
                  <a:gd name="connsiteY6" fmla="*/ 1952705 h 1952705"/>
                  <a:gd name="connsiteX7" fmla="*/ 530760 w 1898281"/>
                  <a:gd name="connsiteY7" fmla="*/ 1700233 h 1952705"/>
                  <a:gd name="connsiteX8" fmla="*/ 530760 w 1898281"/>
                  <a:gd name="connsiteY8" fmla="*/ 1617505 h 1952705"/>
                  <a:gd name="connsiteX9" fmla="*/ 242476 w 1898281"/>
                  <a:gd name="connsiteY9" fmla="*/ 1617505 h 1952705"/>
                  <a:gd name="connsiteX10" fmla="*/ 18789 w 1898281"/>
                  <a:gd name="connsiteY10" fmla="*/ 1393818 h 1952705"/>
                  <a:gd name="connsiteX11" fmla="*/ 1282117 w 1898281"/>
                  <a:gd name="connsiteY11" fmla="*/ 1168572 h 1952705"/>
                  <a:gd name="connsiteX12" fmla="*/ 1643750 w 1898281"/>
                  <a:gd name="connsiteY12" fmla="*/ 1168572 h 1952705"/>
                  <a:gd name="connsiteX13" fmla="*/ 1643750 w 1898281"/>
                  <a:gd name="connsiteY13" fmla="*/ 1537941 h 1952705"/>
                  <a:gd name="connsiteX14" fmla="*/ 1282117 w 1898281"/>
                  <a:gd name="connsiteY14" fmla="*/ 1670853 h 1952705"/>
                  <a:gd name="connsiteX15" fmla="*/ 1174315 w 1898281"/>
                  <a:gd name="connsiteY15" fmla="*/ 1060833 h 1952705"/>
                  <a:gd name="connsiteX16" fmla="*/ 1216458 w 1898281"/>
                  <a:gd name="connsiteY16" fmla="*/ 1102976 h 1952705"/>
                  <a:gd name="connsiteX17" fmla="*/ 1174315 w 1898281"/>
                  <a:gd name="connsiteY17" fmla="*/ 1145119 h 1952705"/>
                  <a:gd name="connsiteX18" fmla="*/ 1132172 w 1898281"/>
                  <a:gd name="connsiteY18" fmla="*/ 1102976 h 1952705"/>
                  <a:gd name="connsiteX19" fmla="*/ 1174315 w 1898281"/>
                  <a:gd name="connsiteY19" fmla="*/ 1060833 h 1952705"/>
                  <a:gd name="connsiteX20" fmla="*/ 42655 w 1898281"/>
                  <a:gd name="connsiteY20" fmla="*/ 1060321 h 1952705"/>
                  <a:gd name="connsiteX21" fmla="*/ 1072387 w 1898281"/>
                  <a:gd name="connsiteY21" fmla="*/ 1060321 h 1952705"/>
                  <a:gd name="connsiteX22" fmla="*/ 1115042 w 1898281"/>
                  <a:gd name="connsiteY22" fmla="*/ 1102976 h 1952705"/>
                  <a:gd name="connsiteX23" fmla="*/ 1072387 w 1898281"/>
                  <a:gd name="connsiteY23" fmla="*/ 1145631 h 1952705"/>
                  <a:gd name="connsiteX24" fmla="*/ 42655 w 1898281"/>
                  <a:gd name="connsiteY24" fmla="*/ 1145631 h 1952705"/>
                  <a:gd name="connsiteX25" fmla="*/ 0 w 1898281"/>
                  <a:gd name="connsiteY25" fmla="*/ 1102976 h 1952705"/>
                  <a:gd name="connsiteX26" fmla="*/ 42655 w 1898281"/>
                  <a:gd name="connsiteY26" fmla="*/ 1060321 h 1952705"/>
                  <a:gd name="connsiteX27" fmla="*/ 1300381 w 1898281"/>
                  <a:gd name="connsiteY27" fmla="*/ 134768 h 1952705"/>
                  <a:gd name="connsiteX28" fmla="*/ 1857799 w 1898281"/>
                  <a:gd name="connsiteY28" fmla="*/ 134768 h 1952705"/>
                  <a:gd name="connsiteX29" fmla="*/ 1898281 w 1898281"/>
                  <a:gd name="connsiteY29" fmla="*/ 175250 h 1952705"/>
                  <a:gd name="connsiteX30" fmla="*/ 1898281 w 1898281"/>
                  <a:gd name="connsiteY30" fmla="*/ 244306 h 1952705"/>
                  <a:gd name="connsiteX31" fmla="*/ 1875263 w 1898281"/>
                  <a:gd name="connsiteY31" fmla="*/ 244306 h 1952705"/>
                  <a:gd name="connsiteX32" fmla="*/ 1875263 w 1898281"/>
                  <a:gd name="connsiteY32" fmla="*/ 1071482 h 1952705"/>
                  <a:gd name="connsiteX33" fmla="*/ 1819008 w 1898281"/>
                  <a:gd name="connsiteY33" fmla="*/ 1127737 h 1952705"/>
                  <a:gd name="connsiteX34" fmla="*/ 1339172 w 1898281"/>
                  <a:gd name="connsiteY34" fmla="*/ 1127737 h 1952705"/>
                  <a:gd name="connsiteX35" fmla="*/ 1282917 w 1898281"/>
                  <a:gd name="connsiteY35" fmla="*/ 1071482 h 1952705"/>
                  <a:gd name="connsiteX36" fmla="*/ 1282917 w 1898281"/>
                  <a:gd name="connsiteY36" fmla="*/ 244306 h 1952705"/>
                  <a:gd name="connsiteX37" fmla="*/ 1259899 w 1898281"/>
                  <a:gd name="connsiteY37" fmla="*/ 244306 h 1952705"/>
                  <a:gd name="connsiteX38" fmla="*/ 1259899 w 1898281"/>
                  <a:gd name="connsiteY38" fmla="*/ 175250 h 1952705"/>
                  <a:gd name="connsiteX39" fmla="*/ 1300381 w 1898281"/>
                  <a:gd name="connsiteY39" fmla="*/ 134768 h 1952705"/>
                  <a:gd name="connsiteX40" fmla="*/ 1174827 w 1898281"/>
                  <a:gd name="connsiteY40" fmla="*/ 0 h 1952705"/>
                  <a:gd name="connsiteX41" fmla="*/ 1217482 w 1898281"/>
                  <a:gd name="connsiteY41" fmla="*/ 42655 h 1952705"/>
                  <a:gd name="connsiteX42" fmla="*/ 1217482 w 1898281"/>
                  <a:gd name="connsiteY42" fmla="*/ 992460 h 1952705"/>
                  <a:gd name="connsiteX43" fmla="*/ 1174827 w 1898281"/>
                  <a:gd name="connsiteY43" fmla="*/ 1035115 h 1952705"/>
                  <a:gd name="connsiteX44" fmla="*/ 1132171 w 1898281"/>
                  <a:gd name="connsiteY44" fmla="*/ 992460 h 1952705"/>
                  <a:gd name="connsiteX45" fmla="*/ 1132171 w 1898281"/>
                  <a:gd name="connsiteY45" fmla="*/ 42655 h 1952705"/>
                  <a:gd name="connsiteX46" fmla="*/ 1174827 w 1898281"/>
                  <a:gd name="connsiteY46" fmla="*/ 0 h 1952705"/>
                  <a:gd name="connsiteX0" fmla="*/ 18789 w 1898281"/>
                  <a:gd name="connsiteY0" fmla="*/ 1170131 h 1952705"/>
                  <a:gd name="connsiteX1" fmla="*/ 530760 w 1898281"/>
                  <a:gd name="connsiteY1" fmla="*/ 1170131 h 1952705"/>
                  <a:gd name="connsiteX2" fmla="*/ 1226243 w 1898281"/>
                  <a:gd name="connsiteY2" fmla="*/ 1170131 h 1952705"/>
                  <a:gd name="connsiteX3" fmla="*/ 1226243 w 1898281"/>
                  <a:gd name="connsiteY3" fmla="*/ 1951547 h 1952705"/>
                  <a:gd name="connsiteX4" fmla="*/ 1227836 w 1898281"/>
                  <a:gd name="connsiteY4" fmla="*/ 1952705 h 1952705"/>
                  <a:gd name="connsiteX5" fmla="*/ 183582 w 1898281"/>
                  <a:gd name="connsiteY5" fmla="*/ 1952705 h 1952705"/>
                  <a:gd name="connsiteX6" fmla="*/ 530760 w 1898281"/>
                  <a:gd name="connsiteY6" fmla="*/ 1700233 h 1952705"/>
                  <a:gd name="connsiteX7" fmla="*/ 530760 w 1898281"/>
                  <a:gd name="connsiteY7" fmla="*/ 1617505 h 1952705"/>
                  <a:gd name="connsiteX8" fmla="*/ 242476 w 1898281"/>
                  <a:gd name="connsiteY8" fmla="*/ 1617505 h 1952705"/>
                  <a:gd name="connsiteX9" fmla="*/ 18789 w 1898281"/>
                  <a:gd name="connsiteY9" fmla="*/ 1393818 h 1952705"/>
                  <a:gd name="connsiteX10" fmla="*/ 18789 w 1898281"/>
                  <a:gd name="connsiteY10" fmla="*/ 1170131 h 1952705"/>
                  <a:gd name="connsiteX11" fmla="*/ 1282117 w 1898281"/>
                  <a:gd name="connsiteY11" fmla="*/ 1168572 h 1952705"/>
                  <a:gd name="connsiteX12" fmla="*/ 1643750 w 1898281"/>
                  <a:gd name="connsiteY12" fmla="*/ 1168572 h 1952705"/>
                  <a:gd name="connsiteX13" fmla="*/ 1643750 w 1898281"/>
                  <a:gd name="connsiteY13" fmla="*/ 1537941 h 1952705"/>
                  <a:gd name="connsiteX14" fmla="*/ 1282117 w 1898281"/>
                  <a:gd name="connsiteY14" fmla="*/ 1670853 h 1952705"/>
                  <a:gd name="connsiteX15" fmla="*/ 1282117 w 1898281"/>
                  <a:gd name="connsiteY15" fmla="*/ 1168572 h 1952705"/>
                  <a:gd name="connsiteX16" fmla="*/ 1174315 w 1898281"/>
                  <a:gd name="connsiteY16" fmla="*/ 1060833 h 1952705"/>
                  <a:gd name="connsiteX17" fmla="*/ 1216458 w 1898281"/>
                  <a:gd name="connsiteY17" fmla="*/ 1102976 h 1952705"/>
                  <a:gd name="connsiteX18" fmla="*/ 1174315 w 1898281"/>
                  <a:gd name="connsiteY18" fmla="*/ 1145119 h 1952705"/>
                  <a:gd name="connsiteX19" fmla="*/ 1132172 w 1898281"/>
                  <a:gd name="connsiteY19" fmla="*/ 1102976 h 1952705"/>
                  <a:gd name="connsiteX20" fmla="*/ 1174315 w 1898281"/>
                  <a:gd name="connsiteY20" fmla="*/ 1060833 h 1952705"/>
                  <a:gd name="connsiteX21" fmla="*/ 42655 w 1898281"/>
                  <a:gd name="connsiteY21" fmla="*/ 1060321 h 1952705"/>
                  <a:gd name="connsiteX22" fmla="*/ 1072387 w 1898281"/>
                  <a:gd name="connsiteY22" fmla="*/ 1060321 h 1952705"/>
                  <a:gd name="connsiteX23" fmla="*/ 1115042 w 1898281"/>
                  <a:gd name="connsiteY23" fmla="*/ 1102976 h 1952705"/>
                  <a:gd name="connsiteX24" fmla="*/ 1072387 w 1898281"/>
                  <a:gd name="connsiteY24" fmla="*/ 1145631 h 1952705"/>
                  <a:gd name="connsiteX25" fmla="*/ 42655 w 1898281"/>
                  <a:gd name="connsiteY25" fmla="*/ 1145631 h 1952705"/>
                  <a:gd name="connsiteX26" fmla="*/ 0 w 1898281"/>
                  <a:gd name="connsiteY26" fmla="*/ 1102976 h 1952705"/>
                  <a:gd name="connsiteX27" fmla="*/ 42655 w 1898281"/>
                  <a:gd name="connsiteY27" fmla="*/ 1060321 h 1952705"/>
                  <a:gd name="connsiteX28" fmla="*/ 1300381 w 1898281"/>
                  <a:gd name="connsiteY28" fmla="*/ 134768 h 1952705"/>
                  <a:gd name="connsiteX29" fmla="*/ 1857799 w 1898281"/>
                  <a:gd name="connsiteY29" fmla="*/ 134768 h 1952705"/>
                  <a:gd name="connsiteX30" fmla="*/ 1898281 w 1898281"/>
                  <a:gd name="connsiteY30" fmla="*/ 175250 h 1952705"/>
                  <a:gd name="connsiteX31" fmla="*/ 1898281 w 1898281"/>
                  <a:gd name="connsiteY31" fmla="*/ 244306 h 1952705"/>
                  <a:gd name="connsiteX32" fmla="*/ 1875263 w 1898281"/>
                  <a:gd name="connsiteY32" fmla="*/ 244306 h 1952705"/>
                  <a:gd name="connsiteX33" fmla="*/ 1875263 w 1898281"/>
                  <a:gd name="connsiteY33" fmla="*/ 1071482 h 1952705"/>
                  <a:gd name="connsiteX34" fmla="*/ 1819008 w 1898281"/>
                  <a:gd name="connsiteY34" fmla="*/ 1127737 h 1952705"/>
                  <a:gd name="connsiteX35" fmla="*/ 1339172 w 1898281"/>
                  <a:gd name="connsiteY35" fmla="*/ 1127737 h 1952705"/>
                  <a:gd name="connsiteX36" fmla="*/ 1282917 w 1898281"/>
                  <a:gd name="connsiteY36" fmla="*/ 1071482 h 1952705"/>
                  <a:gd name="connsiteX37" fmla="*/ 1282917 w 1898281"/>
                  <a:gd name="connsiteY37" fmla="*/ 244306 h 1952705"/>
                  <a:gd name="connsiteX38" fmla="*/ 1259899 w 1898281"/>
                  <a:gd name="connsiteY38" fmla="*/ 244306 h 1952705"/>
                  <a:gd name="connsiteX39" fmla="*/ 1259899 w 1898281"/>
                  <a:gd name="connsiteY39" fmla="*/ 175250 h 1952705"/>
                  <a:gd name="connsiteX40" fmla="*/ 1300381 w 1898281"/>
                  <a:gd name="connsiteY40" fmla="*/ 134768 h 1952705"/>
                  <a:gd name="connsiteX41" fmla="*/ 1174827 w 1898281"/>
                  <a:gd name="connsiteY41" fmla="*/ 0 h 1952705"/>
                  <a:gd name="connsiteX42" fmla="*/ 1217482 w 1898281"/>
                  <a:gd name="connsiteY42" fmla="*/ 42655 h 1952705"/>
                  <a:gd name="connsiteX43" fmla="*/ 1217482 w 1898281"/>
                  <a:gd name="connsiteY43" fmla="*/ 992460 h 1952705"/>
                  <a:gd name="connsiteX44" fmla="*/ 1174827 w 1898281"/>
                  <a:gd name="connsiteY44" fmla="*/ 1035115 h 1952705"/>
                  <a:gd name="connsiteX45" fmla="*/ 1132171 w 1898281"/>
                  <a:gd name="connsiteY45" fmla="*/ 992460 h 1952705"/>
                  <a:gd name="connsiteX46" fmla="*/ 1132171 w 1898281"/>
                  <a:gd name="connsiteY46" fmla="*/ 42655 h 1952705"/>
                  <a:gd name="connsiteX47" fmla="*/ 1174827 w 1898281"/>
                  <a:gd name="connsiteY47" fmla="*/ 0 h 1952705"/>
                  <a:gd name="connsiteX0" fmla="*/ 18789 w 1898281"/>
                  <a:gd name="connsiteY0" fmla="*/ 1170131 h 1952705"/>
                  <a:gd name="connsiteX1" fmla="*/ 1226243 w 1898281"/>
                  <a:gd name="connsiteY1" fmla="*/ 1170131 h 1952705"/>
                  <a:gd name="connsiteX2" fmla="*/ 1226243 w 1898281"/>
                  <a:gd name="connsiteY2" fmla="*/ 1951547 h 1952705"/>
                  <a:gd name="connsiteX3" fmla="*/ 1227836 w 1898281"/>
                  <a:gd name="connsiteY3" fmla="*/ 1952705 h 1952705"/>
                  <a:gd name="connsiteX4" fmla="*/ 183582 w 1898281"/>
                  <a:gd name="connsiteY4" fmla="*/ 1952705 h 1952705"/>
                  <a:gd name="connsiteX5" fmla="*/ 530760 w 1898281"/>
                  <a:gd name="connsiteY5" fmla="*/ 1700233 h 1952705"/>
                  <a:gd name="connsiteX6" fmla="*/ 530760 w 1898281"/>
                  <a:gd name="connsiteY6" fmla="*/ 1617505 h 1952705"/>
                  <a:gd name="connsiteX7" fmla="*/ 242476 w 1898281"/>
                  <a:gd name="connsiteY7" fmla="*/ 1617505 h 1952705"/>
                  <a:gd name="connsiteX8" fmla="*/ 18789 w 1898281"/>
                  <a:gd name="connsiteY8" fmla="*/ 1393818 h 1952705"/>
                  <a:gd name="connsiteX9" fmla="*/ 18789 w 1898281"/>
                  <a:gd name="connsiteY9" fmla="*/ 1170131 h 1952705"/>
                  <a:gd name="connsiteX10" fmla="*/ 1282117 w 1898281"/>
                  <a:gd name="connsiteY10" fmla="*/ 1168572 h 1952705"/>
                  <a:gd name="connsiteX11" fmla="*/ 1643750 w 1898281"/>
                  <a:gd name="connsiteY11" fmla="*/ 1168572 h 1952705"/>
                  <a:gd name="connsiteX12" fmla="*/ 1643750 w 1898281"/>
                  <a:gd name="connsiteY12" fmla="*/ 1537941 h 1952705"/>
                  <a:gd name="connsiteX13" fmla="*/ 1282117 w 1898281"/>
                  <a:gd name="connsiteY13" fmla="*/ 1670853 h 1952705"/>
                  <a:gd name="connsiteX14" fmla="*/ 1282117 w 1898281"/>
                  <a:gd name="connsiteY14" fmla="*/ 1168572 h 1952705"/>
                  <a:gd name="connsiteX15" fmla="*/ 1174315 w 1898281"/>
                  <a:gd name="connsiteY15" fmla="*/ 1060833 h 1952705"/>
                  <a:gd name="connsiteX16" fmla="*/ 1216458 w 1898281"/>
                  <a:gd name="connsiteY16" fmla="*/ 1102976 h 1952705"/>
                  <a:gd name="connsiteX17" fmla="*/ 1174315 w 1898281"/>
                  <a:gd name="connsiteY17" fmla="*/ 1145119 h 1952705"/>
                  <a:gd name="connsiteX18" fmla="*/ 1132172 w 1898281"/>
                  <a:gd name="connsiteY18" fmla="*/ 1102976 h 1952705"/>
                  <a:gd name="connsiteX19" fmla="*/ 1174315 w 1898281"/>
                  <a:gd name="connsiteY19" fmla="*/ 1060833 h 1952705"/>
                  <a:gd name="connsiteX20" fmla="*/ 42655 w 1898281"/>
                  <a:gd name="connsiteY20" fmla="*/ 1060321 h 1952705"/>
                  <a:gd name="connsiteX21" fmla="*/ 1072387 w 1898281"/>
                  <a:gd name="connsiteY21" fmla="*/ 1060321 h 1952705"/>
                  <a:gd name="connsiteX22" fmla="*/ 1115042 w 1898281"/>
                  <a:gd name="connsiteY22" fmla="*/ 1102976 h 1952705"/>
                  <a:gd name="connsiteX23" fmla="*/ 1072387 w 1898281"/>
                  <a:gd name="connsiteY23" fmla="*/ 1145631 h 1952705"/>
                  <a:gd name="connsiteX24" fmla="*/ 42655 w 1898281"/>
                  <a:gd name="connsiteY24" fmla="*/ 1145631 h 1952705"/>
                  <a:gd name="connsiteX25" fmla="*/ 0 w 1898281"/>
                  <a:gd name="connsiteY25" fmla="*/ 1102976 h 1952705"/>
                  <a:gd name="connsiteX26" fmla="*/ 42655 w 1898281"/>
                  <a:gd name="connsiteY26" fmla="*/ 1060321 h 1952705"/>
                  <a:gd name="connsiteX27" fmla="*/ 1300381 w 1898281"/>
                  <a:gd name="connsiteY27" fmla="*/ 134768 h 1952705"/>
                  <a:gd name="connsiteX28" fmla="*/ 1857799 w 1898281"/>
                  <a:gd name="connsiteY28" fmla="*/ 134768 h 1952705"/>
                  <a:gd name="connsiteX29" fmla="*/ 1898281 w 1898281"/>
                  <a:gd name="connsiteY29" fmla="*/ 175250 h 1952705"/>
                  <a:gd name="connsiteX30" fmla="*/ 1898281 w 1898281"/>
                  <a:gd name="connsiteY30" fmla="*/ 244306 h 1952705"/>
                  <a:gd name="connsiteX31" fmla="*/ 1875263 w 1898281"/>
                  <a:gd name="connsiteY31" fmla="*/ 244306 h 1952705"/>
                  <a:gd name="connsiteX32" fmla="*/ 1875263 w 1898281"/>
                  <a:gd name="connsiteY32" fmla="*/ 1071482 h 1952705"/>
                  <a:gd name="connsiteX33" fmla="*/ 1819008 w 1898281"/>
                  <a:gd name="connsiteY33" fmla="*/ 1127737 h 1952705"/>
                  <a:gd name="connsiteX34" fmla="*/ 1339172 w 1898281"/>
                  <a:gd name="connsiteY34" fmla="*/ 1127737 h 1952705"/>
                  <a:gd name="connsiteX35" fmla="*/ 1282917 w 1898281"/>
                  <a:gd name="connsiteY35" fmla="*/ 1071482 h 1952705"/>
                  <a:gd name="connsiteX36" fmla="*/ 1282917 w 1898281"/>
                  <a:gd name="connsiteY36" fmla="*/ 244306 h 1952705"/>
                  <a:gd name="connsiteX37" fmla="*/ 1259899 w 1898281"/>
                  <a:gd name="connsiteY37" fmla="*/ 244306 h 1952705"/>
                  <a:gd name="connsiteX38" fmla="*/ 1259899 w 1898281"/>
                  <a:gd name="connsiteY38" fmla="*/ 175250 h 1952705"/>
                  <a:gd name="connsiteX39" fmla="*/ 1300381 w 1898281"/>
                  <a:gd name="connsiteY39" fmla="*/ 134768 h 1952705"/>
                  <a:gd name="connsiteX40" fmla="*/ 1174827 w 1898281"/>
                  <a:gd name="connsiteY40" fmla="*/ 0 h 1952705"/>
                  <a:gd name="connsiteX41" fmla="*/ 1217482 w 1898281"/>
                  <a:gd name="connsiteY41" fmla="*/ 42655 h 1952705"/>
                  <a:gd name="connsiteX42" fmla="*/ 1217482 w 1898281"/>
                  <a:gd name="connsiteY42" fmla="*/ 992460 h 1952705"/>
                  <a:gd name="connsiteX43" fmla="*/ 1174827 w 1898281"/>
                  <a:gd name="connsiteY43" fmla="*/ 1035115 h 1952705"/>
                  <a:gd name="connsiteX44" fmla="*/ 1132171 w 1898281"/>
                  <a:gd name="connsiteY44" fmla="*/ 992460 h 1952705"/>
                  <a:gd name="connsiteX45" fmla="*/ 1132171 w 1898281"/>
                  <a:gd name="connsiteY45" fmla="*/ 42655 h 1952705"/>
                  <a:gd name="connsiteX46" fmla="*/ 1174827 w 1898281"/>
                  <a:gd name="connsiteY46" fmla="*/ 0 h 1952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1898281" h="1952705">
                    <a:moveTo>
                      <a:pt x="18789" y="1170131"/>
                    </a:moveTo>
                    <a:lnTo>
                      <a:pt x="1226243" y="1170131"/>
                    </a:lnTo>
                    <a:lnTo>
                      <a:pt x="1226243" y="1951547"/>
                    </a:lnTo>
                    <a:lnTo>
                      <a:pt x="1227836" y="1952705"/>
                    </a:lnTo>
                    <a:lnTo>
                      <a:pt x="183582" y="1952705"/>
                    </a:lnTo>
                    <a:lnTo>
                      <a:pt x="530760" y="1700233"/>
                    </a:lnTo>
                    <a:lnTo>
                      <a:pt x="530760" y="1617505"/>
                    </a:lnTo>
                    <a:lnTo>
                      <a:pt x="242476" y="1617505"/>
                    </a:lnTo>
                    <a:cubicBezTo>
                      <a:pt x="118937" y="1617505"/>
                      <a:pt x="18789" y="1517357"/>
                      <a:pt x="18789" y="1393818"/>
                    </a:cubicBezTo>
                    <a:lnTo>
                      <a:pt x="18789" y="1170131"/>
                    </a:lnTo>
                    <a:close/>
                    <a:moveTo>
                      <a:pt x="1282117" y="1168572"/>
                    </a:moveTo>
                    <a:lnTo>
                      <a:pt x="1643750" y="1168572"/>
                    </a:lnTo>
                    <a:lnTo>
                      <a:pt x="1643750" y="1537941"/>
                    </a:lnTo>
                    <a:lnTo>
                      <a:pt x="1282117" y="1670853"/>
                    </a:lnTo>
                    <a:lnTo>
                      <a:pt x="1282117" y="1168572"/>
                    </a:lnTo>
                    <a:close/>
                    <a:moveTo>
                      <a:pt x="1174315" y="1060833"/>
                    </a:moveTo>
                    <a:cubicBezTo>
                      <a:pt x="1197590" y="1060833"/>
                      <a:pt x="1216458" y="1079701"/>
                      <a:pt x="1216458" y="1102976"/>
                    </a:cubicBezTo>
                    <a:cubicBezTo>
                      <a:pt x="1216458" y="1126251"/>
                      <a:pt x="1197590" y="1145119"/>
                      <a:pt x="1174315" y="1145119"/>
                    </a:cubicBezTo>
                    <a:cubicBezTo>
                      <a:pt x="1151040" y="1145119"/>
                      <a:pt x="1132172" y="1126251"/>
                      <a:pt x="1132172" y="1102976"/>
                    </a:cubicBezTo>
                    <a:cubicBezTo>
                      <a:pt x="1132172" y="1079701"/>
                      <a:pt x="1151040" y="1060833"/>
                      <a:pt x="1174315" y="1060833"/>
                    </a:cubicBezTo>
                    <a:close/>
                    <a:moveTo>
                      <a:pt x="42655" y="1060321"/>
                    </a:moveTo>
                    <a:lnTo>
                      <a:pt x="1072387" y="1060321"/>
                    </a:lnTo>
                    <a:cubicBezTo>
                      <a:pt x="1095945" y="1060321"/>
                      <a:pt x="1115042" y="1079418"/>
                      <a:pt x="1115042" y="1102976"/>
                    </a:cubicBezTo>
                    <a:cubicBezTo>
                      <a:pt x="1115042" y="1126534"/>
                      <a:pt x="1095945" y="1145631"/>
                      <a:pt x="1072387" y="1145631"/>
                    </a:cubicBezTo>
                    <a:lnTo>
                      <a:pt x="42655" y="1145631"/>
                    </a:lnTo>
                    <a:cubicBezTo>
                      <a:pt x="19097" y="1145631"/>
                      <a:pt x="0" y="1126534"/>
                      <a:pt x="0" y="1102976"/>
                    </a:cubicBezTo>
                    <a:cubicBezTo>
                      <a:pt x="0" y="1079418"/>
                      <a:pt x="19097" y="1060321"/>
                      <a:pt x="42655" y="1060321"/>
                    </a:cubicBezTo>
                    <a:close/>
                    <a:moveTo>
                      <a:pt x="1300381" y="134768"/>
                    </a:moveTo>
                    <a:lnTo>
                      <a:pt x="1857799" y="134768"/>
                    </a:lnTo>
                    <a:cubicBezTo>
                      <a:pt x="1880157" y="134768"/>
                      <a:pt x="1898281" y="152892"/>
                      <a:pt x="1898281" y="175250"/>
                    </a:cubicBezTo>
                    <a:lnTo>
                      <a:pt x="1898281" y="244306"/>
                    </a:lnTo>
                    <a:lnTo>
                      <a:pt x="1875263" y="244306"/>
                    </a:lnTo>
                    <a:lnTo>
                      <a:pt x="1875263" y="1071482"/>
                    </a:lnTo>
                    <a:cubicBezTo>
                      <a:pt x="1875263" y="1102551"/>
                      <a:pt x="1850077" y="1127737"/>
                      <a:pt x="1819008" y="1127737"/>
                    </a:cubicBezTo>
                    <a:lnTo>
                      <a:pt x="1339172" y="1127737"/>
                    </a:lnTo>
                    <a:cubicBezTo>
                      <a:pt x="1308103" y="1127737"/>
                      <a:pt x="1282917" y="1102551"/>
                      <a:pt x="1282917" y="1071482"/>
                    </a:cubicBezTo>
                    <a:lnTo>
                      <a:pt x="1282917" y="244306"/>
                    </a:lnTo>
                    <a:lnTo>
                      <a:pt x="1259899" y="244306"/>
                    </a:lnTo>
                    <a:lnTo>
                      <a:pt x="1259899" y="175250"/>
                    </a:lnTo>
                    <a:cubicBezTo>
                      <a:pt x="1259899" y="152892"/>
                      <a:pt x="1278023" y="134768"/>
                      <a:pt x="1300381" y="134768"/>
                    </a:cubicBezTo>
                    <a:close/>
                    <a:moveTo>
                      <a:pt x="1174827" y="0"/>
                    </a:moveTo>
                    <a:cubicBezTo>
                      <a:pt x="1198385" y="0"/>
                      <a:pt x="1217482" y="19097"/>
                      <a:pt x="1217482" y="42655"/>
                    </a:cubicBezTo>
                    <a:lnTo>
                      <a:pt x="1217482" y="992460"/>
                    </a:lnTo>
                    <a:cubicBezTo>
                      <a:pt x="1217482" y="1016018"/>
                      <a:pt x="1198385" y="1035115"/>
                      <a:pt x="1174827" y="1035115"/>
                    </a:cubicBezTo>
                    <a:cubicBezTo>
                      <a:pt x="1151269" y="1035115"/>
                      <a:pt x="1132171" y="1016018"/>
                      <a:pt x="1132171" y="992460"/>
                    </a:cubicBezTo>
                    <a:lnTo>
                      <a:pt x="1132171" y="42655"/>
                    </a:lnTo>
                    <a:cubicBezTo>
                      <a:pt x="1132171" y="19097"/>
                      <a:pt x="1151269" y="0"/>
                      <a:pt x="117482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楕円 172">
                <a:extLst>
                  <a:ext uri="{FF2B5EF4-FFF2-40B4-BE49-F238E27FC236}">
                    <a16:creationId xmlns:a16="http://schemas.microsoft.com/office/drawing/2014/main" id="{8DA2FA58-A163-D8BD-B986-05376D54756D}"/>
                  </a:ext>
                </a:extLst>
              </p:cNvPr>
              <p:cNvSpPr/>
              <p:nvPr/>
            </p:nvSpPr>
            <p:spPr bwMode="auto">
              <a:xfrm>
                <a:off x="4062909" y="5069156"/>
                <a:ext cx="71828" cy="541861"/>
              </a:xfrm>
              <a:custGeom>
                <a:avLst/>
                <a:gdLst>
                  <a:gd name="connsiteX0" fmla="*/ 0 w 67066"/>
                  <a:gd name="connsiteY0" fmla="*/ 303077 h 606154"/>
                  <a:gd name="connsiteX1" fmla="*/ 33533 w 67066"/>
                  <a:gd name="connsiteY1" fmla="*/ 0 h 606154"/>
                  <a:gd name="connsiteX2" fmla="*/ 67066 w 67066"/>
                  <a:gd name="connsiteY2" fmla="*/ 303077 h 606154"/>
                  <a:gd name="connsiteX3" fmla="*/ 33533 w 67066"/>
                  <a:gd name="connsiteY3" fmla="*/ 606154 h 606154"/>
                  <a:gd name="connsiteX4" fmla="*/ 0 w 67066"/>
                  <a:gd name="connsiteY4" fmla="*/ 303077 h 606154"/>
                  <a:gd name="connsiteX0" fmla="*/ 21430 w 109926"/>
                  <a:gd name="connsiteY0" fmla="*/ 303077 h 606184"/>
                  <a:gd name="connsiteX1" fmla="*/ 54963 w 109926"/>
                  <a:gd name="connsiteY1" fmla="*/ 0 h 606184"/>
                  <a:gd name="connsiteX2" fmla="*/ 88496 w 109926"/>
                  <a:gd name="connsiteY2" fmla="*/ 303077 h 606184"/>
                  <a:gd name="connsiteX3" fmla="*/ 54963 w 109926"/>
                  <a:gd name="connsiteY3" fmla="*/ 606154 h 606184"/>
                  <a:gd name="connsiteX4" fmla="*/ 21430 w 109926"/>
                  <a:gd name="connsiteY4" fmla="*/ 303077 h 60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926" h="606184">
                    <a:moveTo>
                      <a:pt x="21430" y="303077"/>
                    </a:moveTo>
                    <a:cubicBezTo>
                      <a:pt x="21430" y="135692"/>
                      <a:pt x="36443" y="0"/>
                      <a:pt x="54963" y="0"/>
                    </a:cubicBezTo>
                    <a:cubicBezTo>
                      <a:pt x="73483" y="0"/>
                      <a:pt x="88496" y="135692"/>
                      <a:pt x="88496" y="303077"/>
                    </a:cubicBezTo>
                    <a:cubicBezTo>
                      <a:pt x="88496" y="470462"/>
                      <a:pt x="154445" y="603773"/>
                      <a:pt x="54963" y="606154"/>
                    </a:cubicBezTo>
                    <a:cubicBezTo>
                      <a:pt x="-44519" y="608535"/>
                      <a:pt x="21430" y="470462"/>
                      <a:pt x="21430" y="303077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" name="楕円 172">
                <a:extLst>
                  <a:ext uri="{FF2B5EF4-FFF2-40B4-BE49-F238E27FC236}">
                    <a16:creationId xmlns:a16="http://schemas.microsoft.com/office/drawing/2014/main" id="{55232690-F3B8-F6FD-C888-FBD936A9727D}"/>
                  </a:ext>
                </a:extLst>
              </p:cNvPr>
              <p:cNvSpPr/>
              <p:nvPr/>
            </p:nvSpPr>
            <p:spPr bwMode="auto">
              <a:xfrm>
                <a:off x="5050770" y="5061034"/>
                <a:ext cx="64156" cy="345991"/>
              </a:xfrm>
              <a:custGeom>
                <a:avLst/>
                <a:gdLst>
                  <a:gd name="connsiteX0" fmla="*/ 0 w 67066"/>
                  <a:gd name="connsiteY0" fmla="*/ 303077 h 606154"/>
                  <a:gd name="connsiteX1" fmla="*/ 33533 w 67066"/>
                  <a:gd name="connsiteY1" fmla="*/ 0 h 606154"/>
                  <a:gd name="connsiteX2" fmla="*/ 67066 w 67066"/>
                  <a:gd name="connsiteY2" fmla="*/ 303077 h 606154"/>
                  <a:gd name="connsiteX3" fmla="*/ 33533 w 67066"/>
                  <a:gd name="connsiteY3" fmla="*/ 606154 h 606154"/>
                  <a:gd name="connsiteX4" fmla="*/ 0 w 67066"/>
                  <a:gd name="connsiteY4" fmla="*/ 303077 h 606154"/>
                  <a:gd name="connsiteX0" fmla="*/ 21430 w 109926"/>
                  <a:gd name="connsiteY0" fmla="*/ 303077 h 606184"/>
                  <a:gd name="connsiteX1" fmla="*/ 54963 w 109926"/>
                  <a:gd name="connsiteY1" fmla="*/ 0 h 606184"/>
                  <a:gd name="connsiteX2" fmla="*/ 88496 w 109926"/>
                  <a:gd name="connsiteY2" fmla="*/ 303077 h 606184"/>
                  <a:gd name="connsiteX3" fmla="*/ 54963 w 109926"/>
                  <a:gd name="connsiteY3" fmla="*/ 606154 h 606184"/>
                  <a:gd name="connsiteX4" fmla="*/ 21430 w 109926"/>
                  <a:gd name="connsiteY4" fmla="*/ 303077 h 60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926" h="606184">
                    <a:moveTo>
                      <a:pt x="21430" y="303077"/>
                    </a:moveTo>
                    <a:cubicBezTo>
                      <a:pt x="21430" y="135692"/>
                      <a:pt x="36443" y="0"/>
                      <a:pt x="54963" y="0"/>
                    </a:cubicBezTo>
                    <a:cubicBezTo>
                      <a:pt x="73483" y="0"/>
                      <a:pt x="88496" y="135692"/>
                      <a:pt x="88496" y="303077"/>
                    </a:cubicBezTo>
                    <a:cubicBezTo>
                      <a:pt x="88496" y="470462"/>
                      <a:pt x="154445" y="603773"/>
                      <a:pt x="54963" y="606154"/>
                    </a:cubicBezTo>
                    <a:cubicBezTo>
                      <a:pt x="-44519" y="608535"/>
                      <a:pt x="21430" y="470462"/>
                      <a:pt x="21430" y="303077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73124775-2530-5112-192D-87BC0755156B}"/>
                  </a:ext>
                </a:extLst>
              </p:cNvPr>
              <p:cNvSpPr/>
              <p:nvPr/>
            </p:nvSpPr>
            <p:spPr bwMode="auto">
              <a:xfrm>
                <a:off x="3722296" y="6235699"/>
                <a:ext cx="1173554" cy="158750"/>
              </a:xfrm>
              <a:custGeom>
                <a:avLst/>
                <a:gdLst>
                  <a:gd name="connsiteX0" fmla="*/ 504227 w 1173554"/>
                  <a:gd name="connsiteY0" fmla="*/ 0 h 158750"/>
                  <a:gd name="connsiteX1" fmla="*/ 1008454 w 1173554"/>
                  <a:gd name="connsiteY1" fmla="*/ 48249 h 158750"/>
                  <a:gd name="connsiteX2" fmla="*/ 981215 w 1173554"/>
                  <a:gd name="connsiteY2" fmla="*/ 61160 h 158750"/>
                  <a:gd name="connsiteX3" fmla="*/ 1048188 w 1173554"/>
                  <a:gd name="connsiteY3" fmla="*/ 66840 h 158750"/>
                  <a:gd name="connsiteX4" fmla="*/ 1173554 w 1173554"/>
                  <a:gd name="connsiteY4" fmla="*/ 104910 h 158750"/>
                  <a:gd name="connsiteX5" fmla="*/ 745527 w 1173554"/>
                  <a:gd name="connsiteY5" fmla="*/ 158750 h 158750"/>
                  <a:gd name="connsiteX6" fmla="*/ 317500 w 1173554"/>
                  <a:gd name="connsiteY6" fmla="*/ 104910 h 158750"/>
                  <a:gd name="connsiteX7" fmla="*/ 336211 w 1173554"/>
                  <a:gd name="connsiteY7" fmla="*/ 93252 h 158750"/>
                  <a:gd name="connsiteX8" fmla="*/ 307959 w 1173554"/>
                  <a:gd name="connsiteY8" fmla="*/ 92707 h 158750"/>
                  <a:gd name="connsiteX9" fmla="*/ 0 w 1173554"/>
                  <a:gd name="connsiteY9" fmla="*/ 48249 h 158750"/>
                  <a:gd name="connsiteX10" fmla="*/ 504227 w 1173554"/>
                  <a:gd name="connsiteY10" fmla="*/ 0 h 158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73554" h="158750">
                    <a:moveTo>
                      <a:pt x="504227" y="0"/>
                    </a:moveTo>
                    <a:cubicBezTo>
                      <a:pt x="782704" y="0"/>
                      <a:pt x="1008454" y="21602"/>
                      <a:pt x="1008454" y="48249"/>
                    </a:cubicBezTo>
                    <a:lnTo>
                      <a:pt x="981215" y="61160"/>
                    </a:lnTo>
                    <a:lnTo>
                      <a:pt x="1048188" y="66840"/>
                    </a:lnTo>
                    <a:cubicBezTo>
                      <a:pt x="1125646" y="76583"/>
                      <a:pt x="1173554" y="90043"/>
                      <a:pt x="1173554" y="104910"/>
                    </a:cubicBezTo>
                    <a:cubicBezTo>
                      <a:pt x="1173554" y="134645"/>
                      <a:pt x="981920" y="158750"/>
                      <a:pt x="745527" y="158750"/>
                    </a:cubicBezTo>
                    <a:cubicBezTo>
                      <a:pt x="509134" y="158750"/>
                      <a:pt x="317500" y="134645"/>
                      <a:pt x="317500" y="104910"/>
                    </a:cubicBezTo>
                    <a:lnTo>
                      <a:pt x="336211" y="93252"/>
                    </a:lnTo>
                    <a:lnTo>
                      <a:pt x="307959" y="92707"/>
                    </a:lnTo>
                    <a:cubicBezTo>
                      <a:pt x="126984" y="85382"/>
                      <a:pt x="0" y="68235"/>
                      <a:pt x="0" y="48249"/>
                    </a:cubicBezTo>
                    <a:cubicBezTo>
                      <a:pt x="0" y="21602"/>
                      <a:pt x="225750" y="0"/>
                      <a:pt x="50422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7" name="楕円 26">
                <a:extLst>
                  <a:ext uri="{FF2B5EF4-FFF2-40B4-BE49-F238E27FC236}">
                    <a16:creationId xmlns:a16="http://schemas.microsoft.com/office/drawing/2014/main" id="{F2A71F87-3D0C-5C69-E1A4-663A18D55487}"/>
                  </a:ext>
                </a:extLst>
              </p:cNvPr>
              <p:cNvSpPr/>
              <p:nvPr/>
            </p:nvSpPr>
            <p:spPr bwMode="auto">
              <a:xfrm>
                <a:off x="5061866" y="6198541"/>
                <a:ext cx="449654" cy="63232"/>
              </a:xfrm>
              <a:prstGeom prst="ellipse">
                <a:avLst/>
              </a:pr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" name="楕円 172">
                <a:extLst>
                  <a:ext uri="{FF2B5EF4-FFF2-40B4-BE49-F238E27FC236}">
                    <a16:creationId xmlns:a16="http://schemas.microsoft.com/office/drawing/2014/main" id="{F2E2DC5D-1FEB-5B8F-AFA8-4212C48F69FA}"/>
                  </a:ext>
                </a:extLst>
              </p:cNvPr>
              <p:cNvSpPr/>
              <p:nvPr/>
            </p:nvSpPr>
            <p:spPr bwMode="auto">
              <a:xfrm>
                <a:off x="3961745" y="5229225"/>
                <a:ext cx="64155" cy="282575"/>
              </a:xfrm>
              <a:custGeom>
                <a:avLst/>
                <a:gdLst>
                  <a:gd name="connsiteX0" fmla="*/ 0 w 67066"/>
                  <a:gd name="connsiteY0" fmla="*/ 303077 h 606154"/>
                  <a:gd name="connsiteX1" fmla="*/ 33533 w 67066"/>
                  <a:gd name="connsiteY1" fmla="*/ 0 h 606154"/>
                  <a:gd name="connsiteX2" fmla="*/ 67066 w 67066"/>
                  <a:gd name="connsiteY2" fmla="*/ 303077 h 606154"/>
                  <a:gd name="connsiteX3" fmla="*/ 33533 w 67066"/>
                  <a:gd name="connsiteY3" fmla="*/ 606154 h 606154"/>
                  <a:gd name="connsiteX4" fmla="*/ 0 w 67066"/>
                  <a:gd name="connsiteY4" fmla="*/ 303077 h 606154"/>
                  <a:gd name="connsiteX0" fmla="*/ 21430 w 109926"/>
                  <a:gd name="connsiteY0" fmla="*/ 303077 h 606184"/>
                  <a:gd name="connsiteX1" fmla="*/ 54963 w 109926"/>
                  <a:gd name="connsiteY1" fmla="*/ 0 h 606184"/>
                  <a:gd name="connsiteX2" fmla="*/ 88496 w 109926"/>
                  <a:gd name="connsiteY2" fmla="*/ 303077 h 606184"/>
                  <a:gd name="connsiteX3" fmla="*/ 54963 w 109926"/>
                  <a:gd name="connsiteY3" fmla="*/ 606154 h 606184"/>
                  <a:gd name="connsiteX4" fmla="*/ 21430 w 109926"/>
                  <a:gd name="connsiteY4" fmla="*/ 303077 h 60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926" h="606184">
                    <a:moveTo>
                      <a:pt x="21430" y="303077"/>
                    </a:moveTo>
                    <a:cubicBezTo>
                      <a:pt x="21430" y="135692"/>
                      <a:pt x="36443" y="0"/>
                      <a:pt x="54963" y="0"/>
                    </a:cubicBezTo>
                    <a:cubicBezTo>
                      <a:pt x="73483" y="0"/>
                      <a:pt x="88496" y="135692"/>
                      <a:pt x="88496" y="303077"/>
                    </a:cubicBezTo>
                    <a:cubicBezTo>
                      <a:pt x="88496" y="470462"/>
                      <a:pt x="154445" y="603773"/>
                      <a:pt x="54963" y="606154"/>
                    </a:cubicBezTo>
                    <a:cubicBezTo>
                      <a:pt x="-44519" y="608535"/>
                      <a:pt x="21430" y="470462"/>
                      <a:pt x="21430" y="303077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" name="楕円 172">
                <a:extLst>
                  <a:ext uri="{FF2B5EF4-FFF2-40B4-BE49-F238E27FC236}">
                    <a16:creationId xmlns:a16="http://schemas.microsoft.com/office/drawing/2014/main" id="{74D5DA7C-070E-720E-5C28-8CCF906B6C48}"/>
                  </a:ext>
                </a:extLst>
              </p:cNvPr>
              <p:cNvSpPr/>
              <p:nvPr/>
            </p:nvSpPr>
            <p:spPr bwMode="auto">
              <a:xfrm>
                <a:off x="4658331" y="5061034"/>
                <a:ext cx="84434" cy="676801"/>
              </a:xfrm>
              <a:custGeom>
                <a:avLst/>
                <a:gdLst>
                  <a:gd name="connsiteX0" fmla="*/ 0 w 67066"/>
                  <a:gd name="connsiteY0" fmla="*/ 303077 h 606154"/>
                  <a:gd name="connsiteX1" fmla="*/ 33533 w 67066"/>
                  <a:gd name="connsiteY1" fmla="*/ 0 h 606154"/>
                  <a:gd name="connsiteX2" fmla="*/ 67066 w 67066"/>
                  <a:gd name="connsiteY2" fmla="*/ 303077 h 606154"/>
                  <a:gd name="connsiteX3" fmla="*/ 33533 w 67066"/>
                  <a:gd name="connsiteY3" fmla="*/ 606154 h 606154"/>
                  <a:gd name="connsiteX4" fmla="*/ 0 w 67066"/>
                  <a:gd name="connsiteY4" fmla="*/ 303077 h 606154"/>
                  <a:gd name="connsiteX0" fmla="*/ 21430 w 109926"/>
                  <a:gd name="connsiteY0" fmla="*/ 303077 h 606184"/>
                  <a:gd name="connsiteX1" fmla="*/ 54963 w 109926"/>
                  <a:gd name="connsiteY1" fmla="*/ 0 h 606184"/>
                  <a:gd name="connsiteX2" fmla="*/ 88496 w 109926"/>
                  <a:gd name="connsiteY2" fmla="*/ 303077 h 606184"/>
                  <a:gd name="connsiteX3" fmla="*/ 54963 w 109926"/>
                  <a:gd name="connsiteY3" fmla="*/ 606154 h 606184"/>
                  <a:gd name="connsiteX4" fmla="*/ 21430 w 109926"/>
                  <a:gd name="connsiteY4" fmla="*/ 303077 h 60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926" h="606184">
                    <a:moveTo>
                      <a:pt x="21430" y="303077"/>
                    </a:moveTo>
                    <a:cubicBezTo>
                      <a:pt x="21430" y="135692"/>
                      <a:pt x="36443" y="0"/>
                      <a:pt x="54963" y="0"/>
                    </a:cubicBezTo>
                    <a:cubicBezTo>
                      <a:pt x="73483" y="0"/>
                      <a:pt x="88496" y="135692"/>
                      <a:pt x="88496" y="303077"/>
                    </a:cubicBezTo>
                    <a:cubicBezTo>
                      <a:pt x="88496" y="470462"/>
                      <a:pt x="154445" y="603773"/>
                      <a:pt x="54963" y="606154"/>
                    </a:cubicBezTo>
                    <a:cubicBezTo>
                      <a:pt x="-44519" y="608535"/>
                      <a:pt x="21430" y="470462"/>
                      <a:pt x="21430" y="303077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" name="楕円 172">
                <a:extLst>
                  <a:ext uri="{FF2B5EF4-FFF2-40B4-BE49-F238E27FC236}">
                    <a16:creationId xmlns:a16="http://schemas.microsoft.com/office/drawing/2014/main" id="{2016EB78-CFF8-517D-5147-F5D86236020B}"/>
                  </a:ext>
                </a:extLst>
              </p:cNvPr>
              <p:cNvSpPr/>
              <p:nvPr/>
            </p:nvSpPr>
            <p:spPr bwMode="auto">
              <a:xfrm>
                <a:off x="4880282" y="5218053"/>
                <a:ext cx="76687" cy="573147"/>
              </a:xfrm>
              <a:custGeom>
                <a:avLst/>
                <a:gdLst>
                  <a:gd name="connsiteX0" fmla="*/ 0 w 67066"/>
                  <a:gd name="connsiteY0" fmla="*/ 303077 h 606154"/>
                  <a:gd name="connsiteX1" fmla="*/ 33533 w 67066"/>
                  <a:gd name="connsiteY1" fmla="*/ 0 h 606154"/>
                  <a:gd name="connsiteX2" fmla="*/ 67066 w 67066"/>
                  <a:gd name="connsiteY2" fmla="*/ 303077 h 606154"/>
                  <a:gd name="connsiteX3" fmla="*/ 33533 w 67066"/>
                  <a:gd name="connsiteY3" fmla="*/ 606154 h 606154"/>
                  <a:gd name="connsiteX4" fmla="*/ 0 w 67066"/>
                  <a:gd name="connsiteY4" fmla="*/ 303077 h 606154"/>
                  <a:gd name="connsiteX0" fmla="*/ 21430 w 109926"/>
                  <a:gd name="connsiteY0" fmla="*/ 303077 h 606184"/>
                  <a:gd name="connsiteX1" fmla="*/ 54963 w 109926"/>
                  <a:gd name="connsiteY1" fmla="*/ 0 h 606184"/>
                  <a:gd name="connsiteX2" fmla="*/ 88496 w 109926"/>
                  <a:gd name="connsiteY2" fmla="*/ 303077 h 606184"/>
                  <a:gd name="connsiteX3" fmla="*/ 54963 w 109926"/>
                  <a:gd name="connsiteY3" fmla="*/ 606154 h 606184"/>
                  <a:gd name="connsiteX4" fmla="*/ 21430 w 109926"/>
                  <a:gd name="connsiteY4" fmla="*/ 303077 h 60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926" h="606184">
                    <a:moveTo>
                      <a:pt x="21430" y="303077"/>
                    </a:moveTo>
                    <a:cubicBezTo>
                      <a:pt x="21430" y="135692"/>
                      <a:pt x="36443" y="0"/>
                      <a:pt x="54963" y="0"/>
                    </a:cubicBezTo>
                    <a:cubicBezTo>
                      <a:pt x="73483" y="0"/>
                      <a:pt x="88496" y="135692"/>
                      <a:pt x="88496" y="303077"/>
                    </a:cubicBezTo>
                    <a:cubicBezTo>
                      <a:pt x="88496" y="470462"/>
                      <a:pt x="154445" y="603773"/>
                      <a:pt x="54963" y="606154"/>
                    </a:cubicBezTo>
                    <a:cubicBezTo>
                      <a:pt x="-44519" y="608535"/>
                      <a:pt x="21430" y="470462"/>
                      <a:pt x="21430" y="303077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" name="楕円 30">
                <a:extLst>
                  <a:ext uri="{FF2B5EF4-FFF2-40B4-BE49-F238E27FC236}">
                    <a16:creationId xmlns:a16="http://schemas.microsoft.com/office/drawing/2014/main" id="{54897C78-A920-FC73-1028-58F1741FC8DB}"/>
                  </a:ext>
                </a:extLst>
              </p:cNvPr>
              <p:cNvSpPr/>
              <p:nvPr/>
            </p:nvSpPr>
            <p:spPr bwMode="auto">
              <a:xfrm>
                <a:off x="5445125" y="6343650"/>
                <a:ext cx="560103" cy="60950"/>
              </a:xfrm>
              <a:prstGeom prst="ellipse">
                <a:avLst/>
              </a:pr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73BF006-5B70-626B-825E-A4A90D032AAC}"/>
              </a:ext>
            </a:extLst>
          </p:cNvPr>
          <p:cNvGrpSpPr/>
          <p:nvPr/>
        </p:nvGrpSpPr>
        <p:grpSpPr>
          <a:xfrm>
            <a:off x="468968" y="520700"/>
            <a:ext cx="5233332" cy="4102100"/>
            <a:chOff x="3847168" y="546100"/>
            <a:chExt cx="5652432" cy="5838846"/>
          </a:xfrm>
        </p:grpSpPr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FFDD6CC7-B505-FC6B-A3DE-0304F45BE964}"/>
                </a:ext>
              </a:extLst>
            </p:cNvPr>
            <p:cNvSpPr txBox="1"/>
            <p:nvPr/>
          </p:nvSpPr>
          <p:spPr>
            <a:xfrm>
              <a:off x="3847168" y="3657410"/>
              <a:ext cx="5652432" cy="2727536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使用厳禁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ABDEF528-EAC9-DF0A-2646-7992D66383F6}"/>
                </a:ext>
              </a:extLst>
            </p:cNvPr>
            <p:cNvSpPr txBox="1"/>
            <p:nvPr/>
          </p:nvSpPr>
          <p:spPr>
            <a:xfrm>
              <a:off x="3847168" y="546100"/>
              <a:ext cx="5652432" cy="2785713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トイレ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詰まり中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9263590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57</Words>
  <Application>Microsoft Office PowerPoint</Application>
  <PresentationFormat>A4 210 x 297 mm</PresentationFormat>
  <Paragraphs>20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poph75_トイレ詰まり中 使用厳禁</dc:title>
  <dc:subject>poph75_トイレ詰まり中 使用厳禁</dc:subject>
  <dc:creator>でじけろお</dc:creator>
  <cp:revision>1</cp:revision>
  <dcterms:created xsi:type="dcterms:W3CDTF">2014-12-04T06:28:23Z</dcterms:created>
  <dcterms:modified xsi:type="dcterms:W3CDTF">2025-04-14T08:24:22Z</dcterms:modified>
  <cp:version>1</cp:version>
</cp:coreProperties>
</file>